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57" r:id="rId3"/>
    <p:sldId id="29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37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29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4-четверти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учебного года и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38764"/>
              </p:ext>
            </p:extLst>
          </p:nvPr>
        </p:nvGraphicFramePr>
        <p:xfrm>
          <a:off x="287523" y="260648"/>
          <a:ext cx="8568954" cy="6119820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9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3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3-четверть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4-четверть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7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КПП-573)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КПП-570)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КПП-570)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99,83%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99,82%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99,82%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45,61%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45,87%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46,45%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A9A1B9E-C242-230A-2C10-9995E04D2634}"/>
              </a:ext>
            </a:extLst>
          </p:cNvPr>
          <p:cNvSpPr txBox="1"/>
          <p:nvPr/>
        </p:nvSpPr>
        <p:spPr>
          <a:xfrm>
            <a:off x="642910" y="571480"/>
            <a:ext cx="793379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качества знаний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своевременную работу с обучающимися имеющими одну тройку, две тройки – это резерв школы.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по преемственности на уровне начального и основного среднего образования.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 и классным руководителям использовать в работе все средства и способы для улучшения качества обучения.</a:t>
            </a:r>
          </a:p>
          <a:p>
            <a:pPr marL="285750" indent="-285750" algn="just"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учителям-предметникам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успешность обучения обучающихся в динамике.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созданию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благоприятной мотивационной среды.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204</Words>
  <Application>Microsoft Office PowerPoint</Application>
  <PresentationFormat>Экран (4:3)</PresentationFormat>
  <Paragraphs>70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MS Gothic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459</cp:revision>
  <dcterms:created xsi:type="dcterms:W3CDTF">2012-07-22T08:44:34Z</dcterms:created>
  <dcterms:modified xsi:type="dcterms:W3CDTF">2024-05-31T03:24:56Z</dcterms:modified>
</cp:coreProperties>
</file>