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7" r:id="rId2"/>
    <p:sldId id="298" r:id="rId3"/>
    <p:sldId id="257" r:id="rId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5650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82" y="4715723"/>
            <a:ext cx="5438711" cy="446806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37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D18092-BE67-451B-BB5C-993530A17579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89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29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A71433-E3F9-4C48-A84D-FBDCD1183571}"/>
              </a:ext>
            </a:extLst>
          </p:cNvPr>
          <p:cNvSpPr txBox="1"/>
          <p:nvPr/>
        </p:nvSpPr>
        <p:spPr>
          <a:xfrm>
            <a:off x="971600" y="1052736"/>
            <a:ext cx="734481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учебного года и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учётом итогов промежуточной аттестации 2023-2024 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46754"/>
              </p:ext>
            </p:extLst>
          </p:nvPr>
        </p:nvGraphicFramePr>
        <p:xfrm>
          <a:off x="467544" y="1276311"/>
          <a:ext cx="8208912" cy="5203922"/>
        </p:xfrm>
        <a:graphic>
          <a:graphicData uri="http://schemas.openxmlformats.org/drawingml/2006/table">
            <a:tbl>
              <a:tblPr/>
              <a:tblGrid>
                <a:gridCol w="16696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7877"/>
                <a:gridCol w="31512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60"/>
              </a:tblGrid>
              <a:tr h="802900">
                <a:tc>
                  <a:txBody>
                    <a:bodyPr/>
                    <a:lstStyle/>
                    <a:p>
                      <a:pPr algn="ctr"/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2023-2024 учебный год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2023-2024 учебный год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с учётом промежуточной аттестации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Динамика 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53,57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53,57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52,46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52,46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40,63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40,63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0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48,62</a:t>
                      </a:r>
                      <a:endParaRPr lang="ru-RU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48,62</a:t>
                      </a:r>
                      <a:endParaRPr lang="ru-RU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  <a:endParaRPr lang="ru-RU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55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50,68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50,68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33,33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33,33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3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0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45,29</a:t>
                      </a:r>
                      <a:endParaRPr lang="ru-RU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45,29</a:t>
                      </a:r>
                      <a:endParaRPr lang="ru-RU" sz="1600" b="1" i="0" u="none" strike="noStrike" kern="12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8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46,45%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46,45%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46,45%</a:t>
                      </a:r>
                      <a:endParaRPr lang="ru-RU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обученности и уровня сформированности качества знаний учащихся по классам и по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за 2023-2024 учебный год и с учётом промежуточной аттестации 5-8,9(ЗПР) классов</a:t>
            </a:r>
            <a:endParaRPr lang="ru-RU" sz="20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8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46574"/>
              </p:ext>
            </p:extLst>
          </p:nvPr>
        </p:nvGraphicFramePr>
        <p:xfrm>
          <a:off x="395536" y="404665"/>
          <a:ext cx="8280920" cy="5778520"/>
        </p:xfrm>
        <a:graphic>
          <a:graphicData uri="http://schemas.openxmlformats.org/drawingml/2006/table">
            <a:tbl>
              <a:tblPr/>
              <a:tblGrid>
                <a:gridCol w="369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7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9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401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2022-2023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2023-2024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397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0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КПП-570)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99,82%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1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41,45%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46,45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(+5%)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199</Words>
  <Application>Microsoft Office PowerPoint</Application>
  <PresentationFormat>Экран (4:3)</PresentationFormat>
  <Paragraphs>105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MS Gothic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Пользователь Windows</cp:lastModifiedBy>
  <cp:revision>469</cp:revision>
  <cp:lastPrinted>2024-05-31T05:50:51Z</cp:lastPrinted>
  <dcterms:created xsi:type="dcterms:W3CDTF">2012-07-22T08:44:34Z</dcterms:created>
  <dcterms:modified xsi:type="dcterms:W3CDTF">2024-05-31T06:10:51Z</dcterms:modified>
</cp:coreProperties>
</file>