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57" r:id="rId3"/>
    <p:sldId id="288" r:id="rId4"/>
    <p:sldId id="29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520" autoAdjust="0"/>
  </p:normalViewPr>
  <p:slideViewPr>
    <p:cSldViewPr>
      <p:cViewPr varScale="1">
        <p:scale>
          <a:sx n="104" d="100"/>
          <a:sy n="104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D18092-BE67-451B-BB5C-993530A1757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824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35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073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23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96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79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83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668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37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30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315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05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2-четверти 2022-2023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346603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1249074"/>
              </p:ext>
            </p:extLst>
          </p:nvPr>
        </p:nvGraphicFramePr>
        <p:xfrm>
          <a:off x="287523" y="260648"/>
          <a:ext cx="8568953" cy="6269165"/>
        </p:xfrm>
        <a:graphic>
          <a:graphicData uri="http://schemas.openxmlformats.org/drawingml/2006/table">
            <a:tbl>
              <a:tblPr/>
              <a:tblGrid>
                <a:gridCol w="3028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9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28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8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48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2021-2022 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0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КПП-600)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КПП-602)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0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6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36,16%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6918042"/>
              </p:ext>
            </p:extLst>
          </p:nvPr>
        </p:nvGraphicFramePr>
        <p:xfrm>
          <a:off x="611560" y="968534"/>
          <a:ext cx="8280921" cy="5759453"/>
        </p:xfrm>
        <a:graphic>
          <a:graphicData uri="http://schemas.openxmlformats.org/drawingml/2006/table">
            <a:tbl>
              <a:tblPr/>
              <a:tblGrid>
                <a:gridCol w="1071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24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45712">
                  <a:extLst>
                    <a:ext uri="{9D8B030D-6E8A-4147-A177-3AD203B41FA5}">
                      <a16:colId xmlns:a16="http://schemas.microsoft.com/office/drawing/2014/main" xmlns="" val="377300307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xmlns="" val="1900884862"/>
                    </a:ext>
                  </a:extLst>
                </a:gridCol>
              </a:tblGrid>
              <a:tr h="14057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2021-2022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1-четверть 2022-2023 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2-четверть 2022-2023 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Резерв учащихся с одной, двумя «3»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38,71%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26,32%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33,33%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«А» - </a:t>
                      </a:r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«Б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»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- 1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«В» - </a:t>
                      </a:r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«А» - </a:t>
                      </a:r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4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«Б» - </a:t>
                      </a:r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«В» - 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«А» - </a:t>
                      </a:r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«Б»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 «В» - 1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8 «Б» - 1,     8 «Г» - 2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808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</a:t>
            </a:r>
          </a:p>
        </p:txBody>
      </p:sp>
    </p:spTree>
    <p:extLst>
      <p:ext uri="{BB962C8B-B14F-4D97-AF65-F5344CB8AC3E}">
        <p14:creationId xmlns:p14="http://schemas.microsoft.com/office/powerpoint/2010/main" xmlns="" val="221894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A9A1B9E-C242-230A-2C10-9995E04D2634}"/>
              </a:ext>
            </a:extLst>
          </p:cNvPr>
          <p:cNvSpPr txBox="1"/>
          <p:nvPr/>
        </p:nvSpPr>
        <p:spPr>
          <a:xfrm>
            <a:off x="642910" y="571480"/>
            <a:ext cx="7933796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повышению качества знаний в 2022-2023 учебном году.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своевременную работу с обучающимися имеющими одну тройку, две тройки – это резерв школы.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реализовать образовательный потенциал ученика. (Развитие индивидуальных возможностей ребёнка, создание адаптирующих условий, особая организация учебного процесса, способствующая созданию и реализации индивидуальной образовательной траектории школьника).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работу по преемственности на уровне начального и основного среднего образования.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учителям-предметникам и классным руководителям использовать в работе все средства и способы для улучшения качества обучения.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на контроль и отслеживать успешность обучения обучающихся в динамике.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сохранение контингента обучающихся.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созданию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благоприятной мотивационной среды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426</Words>
  <Application>Microsoft Office PowerPoint</Application>
  <PresentationFormat>Экран (4:3)</PresentationFormat>
  <Paragraphs>140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Пользователь Windows</cp:lastModifiedBy>
  <cp:revision>441</cp:revision>
  <dcterms:created xsi:type="dcterms:W3CDTF">2012-07-22T08:44:34Z</dcterms:created>
  <dcterms:modified xsi:type="dcterms:W3CDTF">2023-01-06T04:07:58Z</dcterms:modified>
</cp:coreProperties>
</file>