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57" r:id="rId3"/>
    <p:sldId id="288" r:id="rId4"/>
    <p:sldId id="296" r:id="rId5"/>
    <p:sldId id="29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D7C29-BD31-41C3-A423-F20D8AFF46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992427" y="1844824"/>
            <a:ext cx="73448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по итогам </a:t>
            </a:r>
          </a:p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1-четверти 2023-2024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03" name="Group 4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57215"/>
              </p:ext>
            </p:extLst>
          </p:nvPr>
        </p:nvGraphicFramePr>
        <p:xfrm>
          <a:off x="287523" y="260648"/>
          <a:ext cx="8568953" cy="6117528"/>
        </p:xfrm>
        <a:graphic>
          <a:graphicData uri="http://schemas.openxmlformats.org/drawingml/2006/table">
            <a:tbl>
              <a:tblPr/>
              <a:tblGrid>
                <a:gridCol w="3028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8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480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2022-2023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2022-2023 учебный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 2023-2024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6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КПП-600)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КПП-599)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КПП-570)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32,53%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41,08%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37,74%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78635"/>
              </p:ext>
            </p:extLst>
          </p:nvPr>
        </p:nvGraphicFramePr>
        <p:xfrm>
          <a:off x="386770" y="968534"/>
          <a:ext cx="8280919" cy="5447091"/>
        </p:xfrm>
        <a:graphic>
          <a:graphicData uri="http://schemas.openxmlformats.org/drawingml/2006/table">
            <a:tbl>
              <a:tblPr/>
              <a:tblGrid>
                <a:gridCol w="1376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94776">
                  <a:extLst>
                    <a:ext uri="{9D8B030D-6E8A-4147-A177-3AD203B41FA5}">
                      <a16:colId xmlns:a16="http://schemas.microsoft.com/office/drawing/2014/main" val="377300307"/>
                    </a:ext>
                  </a:extLst>
                </a:gridCol>
                <a:gridCol w="2137488">
                  <a:extLst>
                    <a:ext uri="{9D8B030D-6E8A-4147-A177-3AD203B41FA5}">
                      <a16:colId xmlns:a16="http://schemas.microsoft.com/office/drawing/2014/main" val="19008848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1-четверть 2022-2023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учебного года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2022-2023 </a:t>
                      </a:r>
                    </a:p>
                    <a:p>
                      <a:pPr algn="ctr"/>
                      <a:r>
                        <a:rPr kumimoji="0" lang="ru-RU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учебный год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1-четверть 2023-2024 учебного года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Резерв учащихся с одной, двумя «3»</a:t>
                      </a: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2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кач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26,32%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43,86%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 «Б» - 3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 «А»-3, 3 «В» - 1                3 «Г»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 «Г» - 1, 4 «Б»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7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33,67%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43,15%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39,44%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38,81%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47,69%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«А» –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52,56%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41,27%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 «А»-1, 6 «Г»-1,           6 «В»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28,95%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 «Б»-1, 7 «В» - 1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24,29%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 «В»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35,21%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 «А»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40,47%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41,45%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42,15%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</a:t>
            </a: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268" y="645333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  <a:p>
            <a:pPr lvl="0" algn="just"/>
            <a:r>
              <a:rPr lang="en-US" dirty="0"/>
              <a:t>-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A1B9E-C242-230A-2C10-9995E04D2634}"/>
              </a:ext>
            </a:extLst>
          </p:cNvPr>
          <p:cNvSpPr txBox="1"/>
          <p:nvPr/>
        </p:nvSpPr>
        <p:spPr>
          <a:xfrm>
            <a:off x="605102" y="332656"/>
            <a:ext cx="7933796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ПЕДСОВЕТА</a:t>
            </a:r>
          </a:p>
          <a:p>
            <a:pPr lvl="0"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Определить одним из приоритетных направлений работы школы – совершенствование деятельности учителей-предметников по повышению качества знаний учащихся.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администрация школы, руководители МО, учителя-предметники)</a:t>
            </a:r>
          </a:p>
          <a:p>
            <a:pPr lvl="0"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Учителям-предметникам, учителям начальных классов:</a:t>
            </a: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Стремиться к повышению качества урочных занятий через решение таких задач, как: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чёткая организация деятельности учащихся на уроке;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наглядности, подбор учебного материала и способов его подачи;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современных методик и технологий обучения;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методики индивидуальной работы со слабоуспевающими учащимися и детьми с высоким и хорошим уровнем интеллектуальных способностей;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на уроках в разных режимах: коллективная, парная, групповая, индивидуальная;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самостоятельной работы учащихся и её контроль;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3A1890-EA63-94A2-1DBE-1FA0515B566F}"/>
              </a:ext>
            </a:extLst>
          </p:cNvPr>
          <p:cNvSpPr txBox="1"/>
          <p:nvPr/>
        </p:nvSpPr>
        <p:spPr>
          <a:xfrm>
            <a:off x="605102" y="332656"/>
            <a:ext cx="7933796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ПЕДСОВЕТА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системы оценивания обучающихся на уроках, рационализация объёма домашней работы учащихся.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(срок: постоянно,  ответственные: учителя-предметники, учителя-начальных классов)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со слабоуспевающими учащимися через индивидуальный подход на уроках, дополнительные занятия, консультации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(срок: постоянно,  ответственные: учителя-предметники)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с «резервом» учащихся через индивидуальный подход на уроках, дополнительные занятия, консультации, факультативы.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учителя-предметники)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marR="0" lvl="0" indent="-2857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целенаправленную работу учителей с учащимися, мотивированными на учёбу, через индивидуальный подход на уроках, кружки, факультативы, консультации, организацию конкурсных работ, олимпиад.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(срок: постоянно,  ответственные: Генрих Ю.С., заместитель директора по УВР, Бровкина Н.П., заместитель директора по НМР, учителя-предметники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0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586</Words>
  <Application>Microsoft Office PowerPoint</Application>
  <PresentationFormat>Экран (4:3)</PresentationFormat>
  <Paragraphs>150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ПК-1</cp:lastModifiedBy>
  <cp:revision>437</cp:revision>
  <dcterms:created xsi:type="dcterms:W3CDTF">2012-07-22T08:44:34Z</dcterms:created>
  <dcterms:modified xsi:type="dcterms:W3CDTF">2023-10-31T17:27:36Z</dcterms:modified>
</cp:coreProperties>
</file>