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_rels/slideLayout19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93.xml.rels" ContentType="application/vnd.openxmlformats-package.relationships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_rels/presentation.xml.rels" ContentType="application/vnd.openxmlformats-package.relationships+xml"/>
  <Override PartName="/ppt/media/image62.png" ContentType="image/png"/>
  <Override PartName="/ppt/media/image61.png" ContentType="image/png"/>
  <Override PartName="/ppt/media/image51.png" ContentType="image/png"/>
  <Override PartName="/ppt/media/image50.jpeg" ContentType="image/jpeg"/>
  <Override PartName="/ppt/media/image52.png" ContentType="image/png"/>
  <Override PartName="/ppt/media/image49.jpeg" ContentType="image/jpeg"/>
  <Override PartName="/ppt/media/image48.jpeg" ContentType="image/jpeg"/>
  <Override PartName="/ppt/media/image60.jpeg" ContentType="image/jpeg"/>
  <Override PartName="/ppt/media/image47.jpeg" ContentType="image/jpeg"/>
  <Override PartName="/ppt/media/image59.jpeg" ContentType="image/jpeg"/>
  <Override PartName="/ppt/media/image16.jpeg" ContentType="image/jpeg"/>
  <Override PartName="/ppt/media/image46.jpeg" ContentType="image/jpeg"/>
  <Override PartName="/ppt/media/image58.jpeg" ContentType="image/jpeg"/>
  <Override PartName="/ppt/media/image15.jpeg" ContentType="image/jpeg"/>
  <Override PartName="/ppt/media/image45.jpeg" ContentType="image/jpeg"/>
  <Override PartName="/ppt/media/image57.jpeg" ContentType="image/jpeg"/>
  <Override PartName="/ppt/media/image14.jpeg" ContentType="image/jpeg"/>
  <Override PartName="/ppt/media/image44.jpeg" ContentType="image/jpeg"/>
  <Override PartName="/ppt/media/image56.jpeg" ContentType="image/jpeg"/>
  <Override PartName="/ppt/media/image13.jpeg" ContentType="image/jpeg"/>
  <Override PartName="/ppt/media/image43.jpeg" ContentType="image/jpeg"/>
  <Override PartName="/ppt/media/image55.jpeg" ContentType="image/jpeg"/>
  <Override PartName="/ppt/media/image12.jpeg" ContentType="image/jpeg"/>
  <Override PartName="/ppt/media/image42.jpeg" ContentType="image/jpeg"/>
  <Override PartName="/ppt/media/image54.jpeg" ContentType="image/jpeg"/>
  <Override PartName="/ppt/media/image11.jpeg" ContentType="image/jpeg"/>
  <Override PartName="/ppt/media/image20.jpeg" ContentType="image/jpeg"/>
  <Override PartName="/ppt/media/image36.jpeg" ContentType="image/jpeg"/>
  <Override PartName="/ppt/media/image4.jpeg" ContentType="image/jpeg"/>
  <Override PartName="/ppt/media/image21.jpeg" ContentType="image/jpeg"/>
  <Override PartName="/ppt/media/image37.jpeg" ContentType="image/jpeg"/>
  <Override PartName="/ppt/media/image5.jpeg" ContentType="image/jpeg"/>
  <Override PartName="/ppt/media/image22.jpeg" ContentType="image/jpeg"/>
  <Override PartName="/ppt/media/image6.jpeg" ContentType="image/jpeg"/>
  <Override PartName="/ppt/media/image53.jpeg" ContentType="image/jpeg"/>
  <Override PartName="/ppt/media/image10.jpeg" ContentType="image/jpeg"/>
  <Override PartName="/ppt/media/image3.jpeg" ContentType="image/jpeg"/>
  <Override PartName="/ppt/media/image35.jpeg" ContentType="image/jpeg"/>
  <Override PartName="/ppt/media/image7.jpeg" ContentType="image/jpeg"/>
  <Override PartName="/ppt/media/image23.jpeg" ContentType="image/jpeg"/>
  <Override PartName="/ppt/media/image8.jpeg" ContentType="image/jpeg"/>
  <Override PartName="/ppt/media/image24.jpeg" ContentType="image/jpeg"/>
  <Override PartName="/ppt/media/image9.jpeg" ContentType="image/jpeg"/>
  <Override PartName="/ppt/media/image25.jpeg" ContentType="image/jpeg"/>
  <Override PartName="/ppt/media/image26.jpeg" ContentType="image/jpeg"/>
  <Override PartName="/ppt/media/image40.jpeg" ContentType="image/jpeg"/>
  <Override PartName="/ppt/media/image27.jpeg" ContentType="image/jpeg"/>
  <Override PartName="/ppt/media/image41.jpeg" ContentType="image/jpeg"/>
  <Override PartName="/ppt/media/image28.jpeg" ContentType="image/jpeg"/>
  <Override PartName="/ppt/media/image29.jpeg" ContentType="image/jpeg"/>
  <Override PartName="/ppt/media/image17.jpeg" ContentType="image/jpeg"/>
  <Override PartName="/ppt/media/image30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1.jpeg" ContentType="image/jpeg"/>
  <Override PartName="/ppt/media/image33.jpeg" ContentType="image/jpeg"/>
  <Override PartName="/ppt/media/image2.jpeg" ContentType="image/jpeg"/>
  <Override PartName="/ppt/media/image34.jpeg" ContentType="image/jpeg"/>
  <Override PartName="/ppt/media/image38.jpeg" ContentType="image/jpeg"/>
  <Override PartName="/ppt/media/image39.jpeg" ContentType="image/jpeg"/>
  <Override PartName="/ppt/theme/theme18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17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slideMasters/_rels/slideMaster16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0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77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86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78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86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r>
              <a:rPr b="0" lang="ru-RU" sz="1200" spc="-1" strike="noStrike"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79" name="PlaceHolder 4"/>
          <p:cNvSpPr>
            <a:spLocks noGrp="1"/>
          </p:cNvSpPr>
          <p:nvPr>
            <p:ph type="sldImg"/>
          </p:nvPr>
        </p:nvSpPr>
        <p:spPr>
          <a:xfrm>
            <a:off x="685800" y="1142640"/>
            <a:ext cx="5486400" cy="30862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move the slide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80" name="PlaceHolder 5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1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864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82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864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5A46A0A-2DEF-4DCB-AF64-FAB8C330BB2C}" type="slidenum">
              <a:rPr b="0" lang="ru-RU" sz="1200" spc="-1" strike="noStrike"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400" cy="3086280"/>
          </a:xfrm>
          <a:prstGeom prst="rect">
            <a:avLst/>
          </a:prstGeom>
        </p:spPr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1" name="CustomShape 3"/>
          <p:cNvSpPr/>
          <p:nvPr/>
        </p:nvSpPr>
        <p:spPr>
          <a:xfrm>
            <a:off x="3884760" y="8685360"/>
            <a:ext cx="297180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F513A8B6-3953-41EB-97EF-1C0054799F4C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400" cy="3086280"/>
          </a:xfrm>
          <a:prstGeom prst="rect">
            <a:avLst/>
          </a:prstGeom>
        </p:spPr>
      </p:sp>
      <p:sp>
        <p:nvSpPr>
          <p:cNvPr id="1323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4" name="CustomShape 3"/>
          <p:cNvSpPr/>
          <p:nvPr/>
        </p:nvSpPr>
        <p:spPr>
          <a:xfrm>
            <a:off x="3884760" y="8685360"/>
            <a:ext cx="297180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315AA6D-DA16-4B0C-BDD4-62898FEB3377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2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7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8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9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1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7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8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4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0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4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5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6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7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5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9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0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1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5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6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7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8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6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4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8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9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0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4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5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6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7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4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5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9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0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1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5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6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7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8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0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4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8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5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3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3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4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5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6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7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72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7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3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7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1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9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4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9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8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9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0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2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3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4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5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6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41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4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4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5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6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0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6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3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7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8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7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2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3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4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5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9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0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1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body"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3" name="PlaceHolder 5"/>
          <p:cNvSpPr>
            <a:spLocks noGrp="1"/>
          </p:cNvSpPr>
          <p:nvPr>
            <p:ph type="body"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 type="body"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9" name="PlaceHolder 6"/>
          <p:cNvSpPr>
            <a:spLocks noGrp="1"/>
          </p:cNvSpPr>
          <p:nvPr>
            <p:ph type="body"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0" name="PlaceHolder 7"/>
          <p:cNvSpPr>
            <a:spLocks noGrp="1"/>
          </p:cNvSpPr>
          <p:nvPr>
            <p:ph type="body"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4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36F66DAD-8B12-40C6-BB5A-D1612BD41E20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621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3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634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6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28"/>
          <p:cNvSpPr/>
          <p:nvPr/>
        </p:nvSpPr>
        <p:spPr>
          <a:xfrm flipV="1">
            <a:off x="-4680" y="49111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49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0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51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33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2AC1901D-43C9-42FF-8FFF-94EAB6EEAD89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690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2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703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5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28"/>
          <p:cNvSpPr/>
          <p:nvPr/>
        </p:nvSpPr>
        <p:spPr>
          <a:xfrm flipV="1">
            <a:off x="-4680" y="31773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18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19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20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33"/>
          <p:cNvSpPr>
            <a:spLocks noGrp="1"/>
          </p:cNvSpPr>
          <p:nvPr>
            <p:ph type="sldNum"/>
          </p:nvPr>
        </p:nvSpPr>
        <p:spPr>
          <a:xfrm>
            <a:off x="531360" y="3244320"/>
            <a:ext cx="779400" cy="365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83B4BF9A-DFD3-4A65-9AB7-2E5E20271A2B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759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0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1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2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3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4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5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6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7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8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1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772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3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84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CustomShape 28"/>
          <p:cNvSpPr/>
          <p:nvPr/>
        </p:nvSpPr>
        <p:spPr>
          <a:xfrm flipV="1">
            <a:off x="-4680" y="31773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CustomShape 29"/>
          <p:cNvSpPr/>
          <p:nvPr/>
        </p:nvSpPr>
        <p:spPr>
          <a:xfrm>
            <a:off x="2467080" y="647640"/>
            <a:ext cx="609480" cy="58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CustomShape 30"/>
          <p:cNvSpPr/>
          <p:nvPr/>
        </p:nvSpPr>
        <p:spPr>
          <a:xfrm>
            <a:off x="11113920" y="2905200"/>
            <a:ext cx="60984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PlaceHolder 3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89" name="PlaceHolder 3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90" name="PlaceHolder 3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91" name="PlaceHolder 3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PlaceHolder 35"/>
          <p:cNvSpPr>
            <a:spLocks noGrp="1"/>
          </p:cNvSpPr>
          <p:nvPr>
            <p:ph type="sldNum"/>
          </p:nvPr>
        </p:nvSpPr>
        <p:spPr>
          <a:xfrm>
            <a:off x="531360" y="3244320"/>
            <a:ext cx="779400" cy="365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28FAAF60-D231-48CB-9680-A7F92545C034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830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3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4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5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7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2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843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4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5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6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4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5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CustomShape 28"/>
          <p:cNvSpPr/>
          <p:nvPr/>
        </p:nvSpPr>
        <p:spPr>
          <a:xfrm flipV="1">
            <a:off x="-4680" y="49111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58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59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860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33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FF4844B1-EA53-4D7E-947E-398FC74E3F62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899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0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1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2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5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7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11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912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3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4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CustomShape 28"/>
          <p:cNvSpPr/>
          <p:nvPr/>
        </p:nvSpPr>
        <p:spPr>
          <a:xfrm flipV="1">
            <a:off x="-4680" y="49111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29"/>
          <p:cNvSpPr/>
          <p:nvPr/>
        </p:nvSpPr>
        <p:spPr>
          <a:xfrm>
            <a:off x="2467080" y="647640"/>
            <a:ext cx="609480" cy="58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CustomShape 30"/>
          <p:cNvSpPr/>
          <p:nvPr/>
        </p:nvSpPr>
        <p:spPr>
          <a:xfrm>
            <a:off x="11113920" y="2905200"/>
            <a:ext cx="60984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PlaceHolder 3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29" name="PlaceHolder 3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0" name="PlaceHolder 3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31" name="PlaceHolder 3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PlaceHolder 35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2F03DF0C-114F-410C-BE11-30629619399B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970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2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3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4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1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2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983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4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8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9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5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CustomShape 28"/>
          <p:cNvSpPr/>
          <p:nvPr/>
        </p:nvSpPr>
        <p:spPr>
          <a:xfrm flipV="1">
            <a:off x="-4680" y="49111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98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99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00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1" name="PlaceHolder 33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391B6EA5-6D36-433A-B208-EB3466B077C1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039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9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0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51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052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3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4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5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6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7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8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9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0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1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3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4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5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6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67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8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69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0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D4847BF0-7F7A-4810-BB1D-56142B831559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108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20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121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2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8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9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0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1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2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3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4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5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36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7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38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9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BB9C2F69-AA07-4F0A-A2ED-F935DEA5D1D6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69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1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82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8"/>
          <p:cNvSpPr/>
          <p:nvPr/>
        </p:nvSpPr>
        <p:spPr>
          <a:xfrm>
            <a:off x="0" y="4324320"/>
            <a:ext cx="1744560" cy="77796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7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9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3"/>
          <p:cNvSpPr>
            <a:spLocks noGrp="1"/>
          </p:cNvSpPr>
          <p:nvPr>
            <p:ph type="sldNum"/>
          </p:nvPr>
        </p:nvSpPr>
        <p:spPr>
          <a:xfrm>
            <a:off x="531360" y="452916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320992EA-E453-45CE-90CA-25BD6AB74567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38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0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51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66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7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68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9B79B0E0-7971-431E-BDCA-D10602A5AB87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207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9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220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2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8"/>
          <p:cNvSpPr/>
          <p:nvPr/>
        </p:nvSpPr>
        <p:spPr>
          <a:xfrm flipV="1">
            <a:off x="-4680" y="31773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35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6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37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3"/>
          <p:cNvSpPr>
            <a:spLocks noGrp="1"/>
          </p:cNvSpPr>
          <p:nvPr>
            <p:ph type="sldNum"/>
          </p:nvPr>
        </p:nvSpPr>
        <p:spPr>
          <a:xfrm>
            <a:off x="531360" y="3244320"/>
            <a:ext cx="779400" cy="365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8A6ABE88-C095-4F8A-B80F-E55C40330714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276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8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289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04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5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06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27F33920-17A6-4051-908A-34D5069609C8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345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7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358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0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73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4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75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CF94D183-F8A2-49A1-ABDA-24A7D84646E9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414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5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6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427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9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42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3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44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87404050-5C03-4BBB-80B5-B016E2F90B4F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483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95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496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8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11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2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13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FFCB8108-B6B2-4E27-90AD-4DA66E6AFD0F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roup 1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552" name="CustomShape 2"/>
            <p:cNvSpPr/>
            <p:nvPr/>
          </p:nvSpPr>
          <p:spPr>
            <a:xfrm>
              <a:off x="0" y="2574720"/>
              <a:ext cx="99720" cy="6267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CustomShape 3"/>
            <p:cNvSpPr/>
            <p:nvPr/>
          </p:nvSpPr>
          <p:spPr>
            <a:xfrm>
              <a:off x="128520" y="3155760"/>
              <a:ext cx="64620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CustomShape 4"/>
            <p:cNvSpPr/>
            <p:nvPr/>
          </p:nvSpPr>
          <p:spPr>
            <a:xfrm>
              <a:off x="806400" y="5446800"/>
              <a:ext cx="609480" cy="14205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CustomShape 5"/>
            <p:cNvSpPr/>
            <p:nvPr/>
          </p:nvSpPr>
          <p:spPr>
            <a:xfrm>
              <a:off x="96048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CustomShape 6"/>
            <p:cNvSpPr/>
            <p:nvPr/>
          </p:nvSpPr>
          <p:spPr>
            <a:xfrm>
              <a:off x="99720" y="3201840"/>
              <a:ext cx="82224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CustomShape 7"/>
            <p:cNvSpPr/>
            <p:nvPr/>
          </p:nvSpPr>
          <p:spPr>
            <a:xfrm>
              <a:off x="21960" y="228600"/>
              <a:ext cx="10620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CustomShape 8"/>
            <p:cNvSpPr/>
            <p:nvPr/>
          </p:nvSpPr>
          <p:spPr>
            <a:xfrm>
              <a:off x="77760" y="2944800"/>
              <a:ext cx="792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CustomShape 9"/>
            <p:cNvSpPr/>
            <p:nvPr/>
          </p:nvSpPr>
          <p:spPr>
            <a:xfrm>
              <a:off x="770040" y="5478480"/>
              <a:ext cx="190440" cy="10252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CustomShape 10"/>
            <p:cNvSpPr/>
            <p:nvPr/>
          </p:nvSpPr>
          <p:spPr>
            <a:xfrm>
              <a:off x="774720" y="1398600"/>
              <a:ext cx="207648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CustomShape 11"/>
            <p:cNvSpPr/>
            <p:nvPr/>
          </p:nvSpPr>
          <p:spPr>
            <a:xfrm>
              <a:off x="922320" y="6529320"/>
              <a:ext cx="161640" cy="3380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CustomShape 12"/>
            <p:cNvSpPr/>
            <p:nvPr/>
          </p:nvSpPr>
          <p:spPr>
            <a:xfrm>
              <a:off x="770040" y="5359320"/>
              <a:ext cx="36360" cy="2221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CustomShape 13"/>
            <p:cNvSpPr/>
            <p:nvPr/>
          </p:nvSpPr>
          <p:spPr>
            <a:xfrm>
              <a:off x="849240" y="6245280"/>
              <a:ext cx="23940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4" name="Group 14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565" name="CustomShape 15"/>
            <p:cNvSpPr/>
            <p:nvPr/>
          </p:nvSpPr>
          <p:spPr>
            <a:xfrm>
              <a:off x="27000" y="0"/>
              <a:ext cx="49356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CustomShape 16"/>
            <p:cNvSpPr/>
            <p:nvPr/>
          </p:nvSpPr>
          <p:spPr>
            <a:xfrm>
              <a:off x="550800" y="4316400"/>
              <a:ext cx="422280" cy="15811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CustomShape 17"/>
            <p:cNvSpPr/>
            <p:nvPr/>
          </p:nvSpPr>
          <p:spPr>
            <a:xfrm>
              <a:off x="1006560" y="5862960"/>
              <a:ext cx="43164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CustomShape 18"/>
            <p:cNvSpPr/>
            <p:nvPr/>
          </p:nvSpPr>
          <p:spPr>
            <a:xfrm>
              <a:off x="520560" y="4364280"/>
              <a:ext cx="552240" cy="22366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CustomShape 19"/>
            <p:cNvSpPr/>
            <p:nvPr/>
          </p:nvSpPr>
          <p:spPr>
            <a:xfrm>
              <a:off x="468360" y="1288800"/>
              <a:ext cx="174600" cy="30272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20"/>
            <p:cNvSpPr/>
            <p:nvPr/>
          </p:nvSpPr>
          <p:spPr>
            <a:xfrm>
              <a:off x="1111320" y="6572520"/>
              <a:ext cx="13464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CustomShape 21"/>
            <p:cNvSpPr/>
            <p:nvPr/>
          </p:nvSpPr>
          <p:spPr>
            <a:xfrm>
              <a:off x="501480" y="4108680"/>
              <a:ext cx="824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CustomShape 22"/>
            <p:cNvSpPr/>
            <p:nvPr/>
          </p:nvSpPr>
          <p:spPr>
            <a:xfrm>
              <a:off x="973080" y="3146400"/>
              <a:ext cx="14112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CustomShape 23"/>
            <p:cNvSpPr/>
            <p:nvPr/>
          </p:nvSpPr>
          <p:spPr>
            <a:xfrm>
              <a:off x="1073160" y="6600960"/>
              <a:ext cx="12060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CustomShape 24"/>
            <p:cNvSpPr/>
            <p:nvPr/>
          </p:nvSpPr>
          <p:spPr>
            <a:xfrm>
              <a:off x="973080" y="5897880"/>
              <a:ext cx="137880" cy="6746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CustomShape 25"/>
            <p:cNvSpPr/>
            <p:nvPr/>
          </p:nvSpPr>
          <p:spPr>
            <a:xfrm>
              <a:off x="973080" y="5772240"/>
              <a:ext cx="39600" cy="228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CustomShape 26"/>
            <p:cNvSpPr/>
            <p:nvPr/>
          </p:nvSpPr>
          <p:spPr>
            <a:xfrm>
              <a:off x="1006560" y="6323400"/>
              <a:ext cx="21096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7" name="CustomShape 27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28"/>
          <p:cNvSpPr/>
          <p:nvPr/>
        </p:nvSpPr>
        <p:spPr>
          <a:xfrm flipV="1">
            <a:off x="-4680" y="71352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PlaceHolder 29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0" name="PlaceHolder 30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2680" indent="-28548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1" name="PlaceHolder 31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98989"/>
                </a:solidFill>
                <a:latin typeface="Century Gothic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82" name="PlaceHolder 32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3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56B37401-69B5-4509-9D89-F1F028BBEEFB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4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6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TextShape 1"/>
          <p:cNvSpPr txBox="1"/>
          <p:nvPr/>
        </p:nvSpPr>
        <p:spPr>
          <a:xfrm>
            <a:off x="2752560" y="0"/>
            <a:ext cx="7710480" cy="1541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kk-KZ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Основная средняя школа № 14 </a:t>
            </a:r>
            <a:endParaRPr b="0" lang="en-US" sz="3200" spc="-1" strike="noStrike">
              <a:solidFill>
                <a:srgbClr val="262626"/>
              </a:solidFill>
              <a:latin typeface="Century Gothic"/>
            </a:endParaRPr>
          </a:p>
        </p:txBody>
      </p:sp>
      <p:pic>
        <p:nvPicPr>
          <p:cNvPr id="1184" name="Picture 2" descr="https://www.nbrkomi.ru/images/1609/stat/5618.jpg"/>
          <p:cNvPicPr/>
          <p:nvPr/>
        </p:nvPicPr>
        <p:blipFill>
          <a:blip r:embed="rId1"/>
          <a:stretch/>
        </p:blipFill>
        <p:spPr>
          <a:xfrm>
            <a:off x="2295360" y="1792440"/>
            <a:ext cx="8534520" cy="4151160"/>
          </a:xfrm>
          <a:prstGeom prst="rect">
            <a:avLst/>
          </a:prstGeom>
          <a:ln>
            <a:noFill/>
          </a:ln>
        </p:spPr>
      </p:pic>
    </p:spTree>
  </p:cSld>
  <p:transition spd="slow" advTm="2000">
    <p:blinds dir="horz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TextShape 1"/>
          <p:cNvSpPr txBox="1"/>
          <p:nvPr/>
        </p:nvSpPr>
        <p:spPr>
          <a:xfrm rot="10800000">
            <a:off x="-677880" y="6904080"/>
            <a:ext cx="46080" cy="46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br/>
            <a:br/>
            <a:br/>
            <a:r>
              <a:rPr b="0" lang="kk-KZ" sz="11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br/>
            <a:br/>
            <a:endParaRPr b="0" lang="en-US" sz="11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34" name="TextShape 2"/>
          <p:cNvSpPr txBox="1"/>
          <p:nvPr/>
        </p:nvSpPr>
        <p:spPr>
          <a:xfrm rot="10800000">
            <a:off x="11467440" y="7696080"/>
            <a:ext cx="4303800" cy="552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4000"/>
          </a:bodyPr>
          <a:p>
            <a:pPr>
              <a:lnSpc>
                <a:spcPct val="100000"/>
              </a:lnSpc>
              <a:spcBef>
                <a:spcPts val="998"/>
              </a:spcBef>
            </a:pPr>
            <a:br/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35" name="CustomShape 3"/>
          <p:cNvSpPr/>
          <p:nvPr/>
        </p:nvSpPr>
        <p:spPr>
          <a:xfrm>
            <a:off x="5376960" y="3286080"/>
            <a:ext cx="6456240" cy="3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6" name="Рисунок 6" descr="WhatsApp Image 2021-09-27 at 11.58.20(1).jpeg"/>
          <p:cNvPicPr/>
          <p:nvPr/>
        </p:nvPicPr>
        <p:blipFill>
          <a:blip r:embed="rId1"/>
          <a:stretch/>
        </p:blipFill>
        <p:spPr>
          <a:xfrm>
            <a:off x="1523880" y="380880"/>
            <a:ext cx="4348440" cy="5772240"/>
          </a:xfrm>
          <a:prstGeom prst="rect">
            <a:avLst/>
          </a:prstGeom>
          <a:ln>
            <a:noFill/>
          </a:ln>
        </p:spPr>
      </p:pic>
      <p:sp>
        <p:nvSpPr>
          <p:cNvPr id="1237" name="CustomShape 4"/>
          <p:cNvSpPr/>
          <p:nvPr/>
        </p:nvSpPr>
        <p:spPr>
          <a:xfrm>
            <a:off x="6229440" y="1581120"/>
            <a:ext cx="5602320" cy="301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3200" spc="-1" strike="noStrike">
                <a:solidFill>
                  <a:srgbClr val="002060"/>
                </a:solidFill>
                <a:latin typeface="Arial"/>
              </a:rPr>
              <a:t>Акерке Махмуд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ru-RU" sz="3200" spc="-1" strike="noStrike">
                <a:solidFill>
                  <a:srgbClr val="002060"/>
                </a:solidFill>
                <a:latin typeface="Arial"/>
              </a:rPr>
              <a:t>Будь на своей стороне: Сборник психологических  упражнений по здоровой самооценке.- Алматы: Алматы</a:t>
            </a:r>
            <a:r>
              <a:rPr b="0" lang="kk-KZ" sz="3200" spc="-1" strike="noStrike">
                <a:solidFill>
                  <a:srgbClr val="002060"/>
                </a:solidFill>
                <a:latin typeface="Arial"/>
              </a:rPr>
              <a:t>кітап, 2021.-48.: илл.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4000">
    <p:dissolv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CustomShape 1"/>
          <p:cNvSpPr/>
          <p:nvPr/>
        </p:nvSpPr>
        <p:spPr>
          <a:xfrm flipV="1" rot="10800000">
            <a:off x="10458000" y="1092960"/>
            <a:ext cx="489564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b="1" lang="kk-KZ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МИР СКАЗОК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9" name="Рисунок 13" descr="IMG_20210113_144457.jpg"/>
          <p:cNvPicPr/>
          <p:nvPr/>
        </p:nvPicPr>
        <p:blipFill>
          <a:blip r:embed="rId1"/>
          <a:stretch/>
        </p:blipFill>
        <p:spPr>
          <a:xfrm>
            <a:off x="1238400" y="876240"/>
            <a:ext cx="2342880" cy="3448080"/>
          </a:xfrm>
          <a:prstGeom prst="rect">
            <a:avLst/>
          </a:prstGeom>
          <a:ln>
            <a:noFill/>
          </a:ln>
        </p:spPr>
      </p:pic>
      <p:pic>
        <p:nvPicPr>
          <p:cNvPr id="1240" name="Рисунок 14" descr="IMG_20210113_144602.jpg"/>
          <p:cNvPicPr/>
          <p:nvPr/>
        </p:nvPicPr>
        <p:blipFill>
          <a:blip r:embed="rId2"/>
          <a:stretch/>
        </p:blipFill>
        <p:spPr>
          <a:xfrm>
            <a:off x="3714840" y="1314360"/>
            <a:ext cx="2514600" cy="3505320"/>
          </a:xfrm>
          <a:prstGeom prst="rect">
            <a:avLst/>
          </a:prstGeom>
          <a:ln>
            <a:noFill/>
          </a:ln>
        </p:spPr>
      </p:pic>
      <p:pic>
        <p:nvPicPr>
          <p:cNvPr id="1241" name="Рисунок 15" descr="IMG_20210113_144635.jpg"/>
          <p:cNvPicPr/>
          <p:nvPr/>
        </p:nvPicPr>
        <p:blipFill>
          <a:blip r:embed="rId3"/>
          <a:stretch/>
        </p:blipFill>
        <p:spPr>
          <a:xfrm>
            <a:off x="9277200" y="2019240"/>
            <a:ext cx="2610000" cy="3924360"/>
          </a:xfrm>
          <a:prstGeom prst="rect">
            <a:avLst/>
          </a:prstGeom>
          <a:ln>
            <a:noFill/>
          </a:ln>
        </p:spPr>
      </p:pic>
      <p:pic>
        <p:nvPicPr>
          <p:cNvPr id="1242" name="Рисунок 16" descr="IMG_20210113_144740.jpg"/>
          <p:cNvPicPr/>
          <p:nvPr/>
        </p:nvPicPr>
        <p:blipFill>
          <a:blip r:embed="rId4"/>
          <a:stretch/>
        </p:blipFill>
        <p:spPr>
          <a:xfrm>
            <a:off x="6570720" y="1536840"/>
            <a:ext cx="2574720" cy="3930480"/>
          </a:xfrm>
          <a:prstGeom prst="rect">
            <a:avLst/>
          </a:prstGeom>
          <a:ln>
            <a:noFill/>
          </a:ln>
        </p:spPr>
      </p:pic>
    </p:spTree>
  </p:cSld>
  <p:transition spd="med" advTm="4000">
    <p:dissolv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TextShape 1"/>
          <p:cNvSpPr txBox="1"/>
          <p:nvPr/>
        </p:nvSpPr>
        <p:spPr>
          <a:xfrm>
            <a:off x="2940120" y="4628880"/>
            <a:ext cx="3992400" cy="971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3200" spc="-1" strike="noStrike">
                <a:solidFill>
                  <a:srgbClr val="ff0000"/>
                </a:solidFill>
                <a:latin typeface="Century Gothic"/>
              </a:rPr>
              <a:t>МИР СКАЗОК</a:t>
            </a:r>
            <a:endParaRPr b="0" lang="en-US" sz="32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244" name="Рисунок 10" descr="IMG_20210113_144759.jpg"/>
          <p:cNvPicPr/>
          <p:nvPr/>
        </p:nvPicPr>
        <p:blipFill>
          <a:blip r:embed="rId1"/>
          <a:stretch/>
        </p:blipFill>
        <p:spPr>
          <a:xfrm rot="5109000">
            <a:off x="-219600" y="1092240"/>
            <a:ext cx="4070520" cy="2762280"/>
          </a:xfrm>
          <a:prstGeom prst="rect">
            <a:avLst/>
          </a:prstGeom>
          <a:ln>
            <a:noFill/>
          </a:ln>
        </p:spPr>
      </p:pic>
      <p:pic>
        <p:nvPicPr>
          <p:cNvPr id="1245" name="Рисунок 11" descr="IMG_20210113_144857.jpg"/>
          <p:cNvPicPr/>
          <p:nvPr/>
        </p:nvPicPr>
        <p:blipFill>
          <a:blip r:embed="rId2"/>
          <a:stretch/>
        </p:blipFill>
        <p:spPr>
          <a:xfrm>
            <a:off x="3225960" y="361800"/>
            <a:ext cx="2813040" cy="4077000"/>
          </a:xfrm>
          <a:prstGeom prst="rect">
            <a:avLst/>
          </a:prstGeom>
          <a:ln>
            <a:noFill/>
          </a:ln>
        </p:spPr>
      </p:pic>
      <p:pic>
        <p:nvPicPr>
          <p:cNvPr id="1246" name="Рисунок 13" descr="IMG_20210113_144917.jpg"/>
          <p:cNvPicPr/>
          <p:nvPr/>
        </p:nvPicPr>
        <p:blipFill>
          <a:blip r:embed="rId3"/>
          <a:stretch/>
        </p:blipFill>
        <p:spPr>
          <a:xfrm>
            <a:off x="6324480" y="361800"/>
            <a:ext cx="2667240" cy="4019760"/>
          </a:xfrm>
          <a:prstGeom prst="rect">
            <a:avLst/>
          </a:prstGeom>
          <a:ln>
            <a:noFill/>
          </a:ln>
        </p:spPr>
      </p:pic>
      <p:pic>
        <p:nvPicPr>
          <p:cNvPr id="1247" name="Рисунок 14" descr="IMG_20210113_144934.jpg"/>
          <p:cNvPicPr/>
          <p:nvPr/>
        </p:nvPicPr>
        <p:blipFill>
          <a:blip r:embed="rId4"/>
          <a:stretch/>
        </p:blipFill>
        <p:spPr>
          <a:xfrm rot="5614800">
            <a:off x="8528760" y="1080000"/>
            <a:ext cx="4065480" cy="2733840"/>
          </a:xfrm>
          <a:prstGeom prst="rect">
            <a:avLst/>
          </a:prstGeom>
          <a:ln>
            <a:noFill/>
          </a:ln>
        </p:spPr>
      </p:pic>
    </p:spTree>
  </p:cSld>
  <p:transition spd="slow" advTm="4000">
    <p:dissolv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TextShape 1"/>
          <p:cNvSpPr txBox="1"/>
          <p:nvPr/>
        </p:nvSpPr>
        <p:spPr>
          <a:xfrm>
            <a:off x="2666880" y="933480"/>
            <a:ext cx="8686800" cy="1714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kk-KZ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МИР СКАЗОК</a:t>
            </a:r>
            <a:endParaRPr b="0" lang="en-US" sz="3200" spc="-1" strike="noStrike">
              <a:solidFill>
                <a:srgbClr val="262626"/>
              </a:solidFill>
              <a:latin typeface="Century Gothic"/>
            </a:endParaRPr>
          </a:p>
        </p:txBody>
      </p:sp>
      <p:pic>
        <p:nvPicPr>
          <p:cNvPr id="1249" name="Содержимое 4" descr="WhatsApp Image 2021-09-29 at 10.13.37.jpeg"/>
          <p:cNvPicPr/>
          <p:nvPr/>
        </p:nvPicPr>
        <p:blipFill>
          <a:blip r:embed="rId1"/>
          <a:stretch/>
        </p:blipFill>
        <p:spPr>
          <a:xfrm>
            <a:off x="2940120" y="2209680"/>
            <a:ext cx="2717640" cy="3791160"/>
          </a:xfrm>
          <a:prstGeom prst="rect">
            <a:avLst/>
          </a:prstGeom>
          <a:ln>
            <a:noFill/>
          </a:ln>
        </p:spPr>
      </p:pic>
      <p:sp>
        <p:nvSpPr>
          <p:cNvPr id="1250" name="CustomShape 2"/>
          <p:cNvSpPr/>
          <p:nvPr/>
        </p:nvSpPr>
        <p:spPr>
          <a:xfrm>
            <a:off x="1181160" y="4552920"/>
            <a:ext cx="10439280" cy="152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1" name="Рисунок 5" descr="WhatsApp Image 2021-09-29 at 10.13.45.jpeg"/>
          <p:cNvPicPr/>
          <p:nvPr/>
        </p:nvPicPr>
        <p:blipFill>
          <a:blip r:embed="rId2"/>
          <a:stretch/>
        </p:blipFill>
        <p:spPr>
          <a:xfrm>
            <a:off x="7791480" y="647640"/>
            <a:ext cx="2857320" cy="3753000"/>
          </a:xfrm>
          <a:prstGeom prst="rect">
            <a:avLst/>
          </a:prstGeom>
          <a:ln>
            <a:noFill/>
          </a:ln>
        </p:spPr>
      </p:pic>
    </p:spTree>
  </p:cSld>
  <p:transition spd="slow" advTm="4000">
    <p:dissolv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TextShape 1"/>
          <p:cNvSpPr txBox="1"/>
          <p:nvPr/>
        </p:nvSpPr>
        <p:spPr>
          <a:xfrm>
            <a:off x="266400" y="-647640"/>
            <a:ext cx="4228920" cy="24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rmAutofit fontScale="35000"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3" name="TextShape 2"/>
          <p:cNvSpPr txBox="1"/>
          <p:nvPr/>
        </p:nvSpPr>
        <p:spPr>
          <a:xfrm>
            <a:off x="6705360" y="-380880"/>
            <a:ext cx="4019400" cy="9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254" name="Содержимое 10" descr="WhatsApp Image 2021-09-29 at 11.49.09.jpeg"/>
          <p:cNvPicPr/>
          <p:nvPr/>
        </p:nvPicPr>
        <p:blipFill>
          <a:blip r:embed="rId1"/>
          <a:stretch/>
        </p:blipFill>
        <p:spPr>
          <a:xfrm>
            <a:off x="4600440" y="2114640"/>
            <a:ext cx="3419640" cy="4324320"/>
          </a:xfrm>
          <a:prstGeom prst="rect">
            <a:avLst/>
          </a:prstGeom>
          <a:ln>
            <a:noFill/>
          </a:ln>
        </p:spPr>
      </p:pic>
      <p:pic>
        <p:nvPicPr>
          <p:cNvPr id="1255" name="Содержимое 9" descr="WhatsApp Image 2021-09-29 at 11.49.10.jpeg"/>
          <p:cNvPicPr/>
          <p:nvPr/>
        </p:nvPicPr>
        <p:blipFill>
          <a:blip r:embed="rId2"/>
          <a:stretch/>
        </p:blipFill>
        <p:spPr>
          <a:xfrm>
            <a:off x="8313840" y="1181160"/>
            <a:ext cx="3066840" cy="3924360"/>
          </a:xfrm>
          <a:prstGeom prst="rect">
            <a:avLst/>
          </a:prstGeom>
          <a:ln>
            <a:noFill/>
          </a:ln>
        </p:spPr>
      </p:pic>
      <p:pic>
        <p:nvPicPr>
          <p:cNvPr id="1256" name="Рисунок 11" descr="WhatsApp Image 2021-09-29 at 11.49.09(1).jpeg"/>
          <p:cNvPicPr/>
          <p:nvPr/>
        </p:nvPicPr>
        <p:blipFill>
          <a:blip r:embed="rId3"/>
          <a:stretch/>
        </p:blipFill>
        <p:spPr>
          <a:xfrm>
            <a:off x="876240" y="1200240"/>
            <a:ext cx="3448080" cy="3905280"/>
          </a:xfrm>
          <a:prstGeom prst="rect">
            <a:avLst/>
          </a:prstGeom>
          <a:ln>
            <a:noFill/>
          </a:ln>
        </p:spPr>
      </p:pic>
      <p:sp>
        <p:nvSpPr>
          <p:cNvPr id="1257" name="CustomShape 3"/>
          <p:cNvSpPr/>
          <p:nvPr/>
        </p:nvSpPr>
        <p:spPr>
          <a:xfrm>
            <a:off x="3314880" y="247680"/>
            <a:ext cx="74293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0" lang="kk-KZ" sz="2800" spc="-1" strike="noStrike">
                <a:solidFill>
                  <a:srgbClr val="002060"/>
                </a:solidFill>
                <a:latin typeface="Arial"/>
              </a:rPr>
              <a:t>Серия </a:t>
            </a:r>
            <a:r>
              <a:rPr b="0" lang="ru-RU" sz="2800" spc="-1" strike="noStrike">
                <a:solidFill>
                  <a:srgbClr val="002060"/>
                </a:solidFill>
                <a:latin typeface="Arial"/>
              </a:rPr>
              <a:t>«</a:t>
            </a:r>
            <a:r>
              <a:rPr b="0" lang="kk-KZ" sz="2800" spc="-1" strike="noStrike">
                <a:solidFill>
                  <a:srgbClr val="002060"/>
                </a:solidFill>
                <a:latin typeface="Arial"/>
              </a:rPr>
              <a:t>Терезелі  энциклопедия</a:t>
            </a:r>
            <a:r>
              <a:rPr b="0" lang="ru-RU" sz="2800" spc="-1" strike="noStrike">
                <a:solidFill>
                  <a:srgbClr val="002060"/>
                </a:solidFill>
                <a:latin typeface="Arial"/>
              </a:rPr>
              <a:t>»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advTm="4000">
    <p:dissolv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TextShape 1"/>
          <p:cNvSpPr txBox="1"/>
          <p:nvPr/>
        </p:nvSpPr>
        <p:spPr>
          <a:xfrm>
            <a:off x="228600" y="361440"/>
            <a:ext cx="3733920" cy="5791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002060"/>
                </a:solidFill>
                <a:latin typeface="Century Gothic"/>
              </a:rPr>
              <a:t>Алан мен Дана.Менің Қазақстаным.-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»ЖШС,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20б.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9" name="TextShape 2"/>
          <p:cNvSpPr txBox="1"/>
          <p:nvPr/>
        </p:nvSpPr>
        <p:spPr>
          <a:xfrm>
            <a:off x="4819680" y="5238720"/>
            <a:ext cx="3371760" cy="1619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002060"/>
                </a:solidFill>
                <a:latin typeface="Century Gothic"/>
              </a:rPr>
              <a:t>Алан мен Дана.Ертегілер әлемінде.-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»ЖШС,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28б.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0" name="CustomShape 3"/>
          <p:cNvSpPr/>
          <p:nvPr/>
        </p:nvSpPr>
        <p:spPr>
          <a:xfrm>
            <a:off x="4267080" y="266760"/>
            <a:ext cx="348624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1" name="CustomShape 4"/>
          <p:cNvSpPr/>
          <p:nvPr/>
        </p:nvSpPr>
        <p:spPr>
          <a:xfrm>
            <a:off x="8534520" y="4457880"/>
            <a:ext cx="3657600" cy="155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2400" spc="-1" strike="noStrike">
                <a:solidFill>
                  <a:srgbClr val="002060"/>
                </a:solidFill>
                <a:latin typeface="Arial"/>
              </a:rPr>
              <a:t>Алан мен Дана.Менің Отбасым.-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Arial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»ЖШС,</a:t>
            </a:r>
            <a:r>
              <a:rPr b="1" lang="en-US" sz="2400" spc="-1" strike="noStrike">
                <a:solidFill>
                  <a:srgbClr val="002060"/>
                </a:solidFill>
                <a:latin typeface="Arial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24б.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2" name="Picture 6" descr="C:\Users\я\Desktop\WhatsApp Image 2021-09-30 at 09.18.18.jpeg"/>
          <p:cNvPicPr/>
          <p:nvPr/>
        </p:nvPicPr>
        <p:blipFill>
          <a:blip r:embed="rId1"/>
          <a:stretch/>
        </p:blipFill>
        <p:spPr>
          <a:xfrm>
            <a:off x="8705880" y="781200"/>
            <a:ext cx="2457360" cy="3333600"/>
          </a:xfrm>
          <a:prstGeom prst="rect">
            <a:avLst/>
          </a:prstGeom>
          <a:ln>
            <a:noFill/>
          </a:ln>
        </p:spPr>
      </p:pic>
      <p:pic>
        <p:nvPicPr>
          <p:cNvPr id="1263" name="Picture 7" descr="C:\Users\я\Desktop\WhatsApp Image 2021-09-30 at 09.18.18(1).jpeg"/>
          <p:cNvPicPr/>
          <p:nvPr/>
        </p:nvPicPr>
        <p:blipFill>
          <a:blip r:embed="rId2"/>
          <a:stretch/>
        </p:blipFill>
        <p:spPr>
          <a:xfrm>
            <a:off x="1314360" y="857160"/>
            <a:ext cx="2419560" cy="3390840"/>
          </a:xfrm>
          <a:prstGeom prst="rect">
            <a:avLst/>
          </a:prstGeom>
          <a:ln>
            <a:noFill/>
          </a:ln>
        </p:spPr>
      </p:pic>
      <p:pic>
        <p:nvPicPr>
          <p:cNvPr id="1264" name="Picture 8" descr="C:\Users\я\Desktop\WhatsApp Image 2021-09-30 at 09.18.18(2).jpeg"/>
          <p:cNvPicPr/>
          <p:nvPr/>
        </p:nvPicPr>
        <p:blipFill>
          <a:blip r:embed="rId3"/>
          <a:stretch/>
        </p:blipFill>
        <p:spPr>
          <a:xfrm>
            <a:off x="4915080" y="476280"/>
            <a:ext cx="2476440" cy="3257640"/>
          </a:xfrm>
          <a:prstGeom prst="rect">
            <a:avLst/>
          </a:prstGeom>
          <a:ln>
            <a:noFill/>
          </a:ln>
        </p:spPr>
      </p:pic>
    </p:spTree>
  </p:cSld>
  <p:transition advTm="4000">
    <p:dissolv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TextShape 1"/>
          <p:cNvSpPr txBox="1"/>
          <p:nvPr/>
        </p:nvSpPr>
        <p:spPr>
          <a:xfrm>
            <a:off x="323640" y="4419360"/>
            <a:ext cx="4971960" cy="1485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1000"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002060"/>
                </a:solidFill>
                <a:latin typeface="Century Gothic"/>
              </a:rPr>
              <a:t>Алан мен Дана.Наурыз мейрамы.-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»ЖШС,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24б.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6" name="TextShape 2"/>
          <p:cNvSpPr txBox="1"/>
          <p:nvPr/>
        </p:nvSpPr>
        <p:spPr>
          <a:xfrm>
            <a:off x="5829120" y="4591080"/>
            <a:ext cx="5771880" cy="1695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002060"/>
                </a:solidFill>
                <a:latin typeface="Century Gothic"/>
              </a:rPr>
              <a:t>Алан мен Дана.Қазақтың дастарқаны.-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»ЖШС,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20б.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7" name="CustomShape 3"/>
          <p:cNvSpPr/>
          <p:nvPr/>
        </p:nvSpPr>
        <p:spPr>
          <a:xfrm>
            <a:off x="4552920" y="285840"/>
            <a:ext cx="37720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8" name="Picture 5" descr=""/>
          <p:cNvPicPr/>
          <p:nvPr/>
        </p:nvPicPr>
        <p:blipFill>
          <a:blip r:embed="rId1"/>
          <a:stretch/>
        </p:blipFill>
        <p:spPr>
          <a:xfrm>
            <a:off x="6724800" y="324000"/>
            <a:ext cx="3504960" cy="3828960"/>
          </a:xfrm>
          <a:prstGeom prst="rect">
            <a:avLst/>
          </a:prstGeom>
          <a:ln>
            <a:noFill/>
          </a:ln>
        </p:spPr>
      </p:pic>
      <p:pic>
        <p:nvPicPr>
          <p:cNvPr id="1269" name="Picture 6" descr=""/>
          <p:cNvPicPr/>
          <p:nvPr/>
        </p:nvPicPr>
        <p:blipFill>
          <a:blip r:embed="rId2"/>
          <a:stretch/>
        </p:blipFill>
        <p:spPr>
          <a:xfrm>
            <a:off x="1828800" y="324000"/>
            <a:ext cx="3200400" cy="3848040"/>
          </a:xfrm>
          <a:prstGeom prst="rect">
            <a:avLst/>
          </a:prstGeom>
          <a:ln>
            <a:noFill/>
          </a:ln>
        </p:spPr>
      </p:pic>
    </p:spTree>
  </p:cSld>
  <p:transition advTm="4000">
    <p:dissolv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TextShape 1"/>
          <p:cNvSpPr txBox="1"/>
          <p:nvPr/>
        </p:nvSpPr>
        <p:spPr>
          <a:xfrm>
            <a:off x="571320" y="4533480"/>
            <a:ext cx="4971960" cy="1924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002060"/>
                </a:solidFill>
                <a:latin typeface="Century Gothic"/>
              </a:rPr>
              <a:t>Алан мен Дана.Дәстүрлі ойындар.-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» ЖШС,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24б.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1" name="TextShape 2"/>
          <p:cNvSpPr txBox="1"/>
          <p:nvPr/>
        </p:nvSpPr>
        <p:spPr>
          <a:xfrm>
            <a:off x="6572160" y="4628880"/>
            <a:ext cx="5353200" cy="2228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002060"/>
                </a:solidFill>
                <a:latin typeface="Century Gothic"/>
              </a:rPr>
              <a:t>Алан мен Дана.Ұлттық киімдер.- Нұр-Сұлтан: 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«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Bilim Media Group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» ЖШС,</a:t>
            </a:r>
            <a:r>
              <a:rPr b="1" lang="en-US" sz="2400" spc="-1" strike="noStrike">
                <a:solidFill>
                  <a:srgbClr val="002060"/>
                </a:solidFill>
                <a:latin typeface="Century Gothic"/>
              </a:rPr>
              <a:t>2021.-</a:t>
            </a: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20б.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2" name="TextShape 3"/>
          <p:cNvSpPr txBox="1"/>
          <p:nvPr/>
        </p:nvSpPr>
        <p:spPr>
          <a:xfrm>
            <a:off x="2588760" y="-351000"/>
            <a:ext cx="4343400" cy="46080"/>
          </a:xfrm>
          <a:prstGeom prst="rect">
            <a:avLst/>
          </a:prstGeom>
          <a:noFill/>
          <a:ln>
            <a:noFill/>
          </a:ln>
        </p:spPr>
      </p:sp>
      <p:pic>
        <p:nvPicPr>
          <p:cNvPr id="1273" name="Picture 5" descr="C:\Users\я\Desktop\WhatsApp Image 2021-09-30 at 09.18.18(3).jpeg"/>
          <p:cNvPicPr/>
          <p:nvPr/>
        </p:nvPicPr>
        <p:blipFill>
          <a:blip r:embed="rId1"/>
          <a:stretch/>
        </p:blipFill>
        <p:spPr>
          <a:xfrm>
            <a:off x="7715160" y="685800"/>
            <a:ext cx="3238560" cy="3638520"/>
          </a:xfrm>
          <a:prstGeom prst="rect">
            <a:avLst/>
          </a:prstGeom>
          <a:ln>
            <a:noFill/>
          </a:ln>
        </p:spPr>
      </p:pic>
      <p:pic>
        <p:nvPicPr>
          <p:cNvPr id="1274" name="Picture 6" descr=""/>
          <p:cNvPicPr/>
          <p:nvPr/>
        </p:nvPicPr>
        <p:blipFill>
          <a:blip r:embed="rId2"/>
          <a:stretch/>
        </p:blipFill>
        <p:spPr>
          <a:xfrm>
            <a:off x="2057400" y="781200"/>
            <a:ext cx="3181320" cy="3619440"/>
          </a:xfrm>
          <a:prstGeom prst="rect">
            <a:avLst/>
          </a:prstGeom>
          <a:ln>
            <a:noFill/>
          </a:ln>
        </p:spPr>
      </p:pic>
    </p:spTree>
  </p:cSld>
  <p:transition advTm="5000">
    <p:dissolv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TextShape 1"/>
          <p:cNvSpPr txBox="1"/>
          <p:nvPr/>
        </p:nvSpPr>
        <p:spPr>
          <a:xfrm>
            <a:off x="399960" y="4286160"/>
            <a:ext cx="3657600" cy="2152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Толстой Л.Н. Рассказы для детей 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,2018.-80 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6" name="TextShape 2"/>
          <p:cNvSpPr txBox="1"/>
          <p:nvPr/>
        </p:nvSpPr>
        <p:spPr>
          <a:xfrm>
            <a:off x="7733880" y="3790800"/>
            <a:ext cx="4457880" cy="2571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Толстой Л.Н. Птичка.Два товарища.Лев и мышь.Отец и сыновья. Лгун и др.рассказы.-Кокшетау: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,2019.-60 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7" name="CustomShape 3"/>
          <p:cNvSpPr/>
          <p:nvPr/>
        </p:nvSpPr>
        <p:spPr>
          <a:xfrm>
            <a:off x="4057560" y="285840"/>
            <a:ext cx="3886200" cy="192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Толстой Л.Н. Севастополь в декабре месяце.-Кокшетау: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,2020.-124 с.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TextShape 4"/>
          <p:cNvSpPr txBox="1"/>
          <p:nvPr/>
        </p:nvSpPr>
        <p:spPr>
          <a:xfrm>
            <a:off x="11105640" y="-46080"/>
            <a:ext cx="57240" cy="46080"/>
          </a:xfrm>
          <a:prstGeom prst="rect">
            <a:avLst/>
          </a:prstGeom>
          <a:noFill/>
          <a:ln>
            <a:noFill/>
          </a:ln>
        </p:spPr>
      </p:sp>
      <p:pic>
        <p:nvPicPr>
          <p:cNvPr id="1279" name="Picture 6" descr="C:\Users\я\Desktop\WhatsApp Image 2021-10-04 at 10.36.46(1).jpeg"/>
          <p:cNvPicPr/>
          <p:nvPr/>
        </p:nvPicPr>
        <p:blipFill>
          <a:blip r:embed="rId1"/>
          <a:stretch/>
        </p:blipFill>
        <p:spPr>
          <a:xfrm>
            <a:off x="0" y="-304920"/>
            <a:ext cx="12192120" cy="7601040"/>
          </a:xfrm>
          <a:prstGeom prst="rect">
            <a:avLst/>
          </a:prstGeom>
          <a:ln>
            <a:noFill/>
          </a:ln>
        </p:spPr>
      </p:pic>
      <p:sp>
        <p:nvSpPr>
          <p:cNvPr id="1280" name="CustomShape 5"/>
          <p:cNvSpPr/>
          <p:nvPr/>
        </p:nvSpPr>
        <p:spPr>
          <a:xfrm>
            <a:off x="3638520" y="476280"/>
            <a:ext cx="510552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Arial"/>
              </a:rPr>
              <a:t>Қадыр Мырза Әлі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advTm="4000">
    <p:dissolv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TextShape 1"/>
          <p:cNvSpPr txBox="1"/>
          <p:nvPr/>
        </p:nvSpPr>
        <p:spPr>
          <a:xfrm>
            <a:off x="399600" y="4267080"/>
            <a:ext cx="3638520" cy="2286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Тургенев И.С. 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Рудин.-Кокшетау: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,2016.-161 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2" name="TextShape 2"/>
          <p:cNvSpPr txBox="1"/>
          <p:nvPr/>
        </p:nvSpPr>
        <p:spPr>
          <a:xfrm>
            <a:off x="8039160" y="3866760"/>
            <a:ext cx="4152960" cy="2343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Тургенев И.С. Свидание. Ася. Первая любовь. Дворянское гнездо .- 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,2020.-314с.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3" name="CustomShape 3"/>
          <p:cNvSpPr/>
          <p:nvPr/>
        </p:nvSpPr>
        <p:spPr>
          <a:xfrm>
            <a:off x="4038480" y="285840"/>
            <a:ext cx="3943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Толстой Л.Н. Анна Каренина:роман в 8 частях.- 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,2020.-460 с.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TextShape 4"/>
          <p:cNvSpPr txBox="1"/>
          <p:nvPr/>
        </p:nvSpPr>
        <p:spPr>
          <a:xfrm>
            <a:off x="2588760" y="2549160"/>
            <a:ext cx="4343400" cy="3352680"/>
          </a:xfrm>
          <a:prstGeom prst="rect">
            <a:avLst/>
          </a:prstGeom>
          <a:noFill/>
          <a:ln>
            <a:noFill/>
          </a:ln>
        </p:spPr>
      </p:sp>
      <p:sp>
        <p:nvSpPr>
          <p:cNvPr id="1285" name="TextShape 5"/>
          <p:cNvSpPr txBox="1"/>
          <p:nvPr/>
        </p:nvSpPr>
        <p:spPr>
          <a:xfrm>
            <a:off x="7167600" y="2546280"/>
            <a:ext cx="4338720" cy="335304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6" name="Picture 7" descr="C:\Users\я\Desktop\WhatsApp Image 2021-10-04 at 10.36.46(4).jpeg"/>
          <p:cNvPicPr/>
          <p:nvPr/>
        </p:nvPicPr>
        <p:blipFill>
          <a:blip r:embed="rId1"/>
          <a:stretch/>
        </p:blipFill>
        <p:spPr>
          <a:xfrm>
            <a:off x="-304920" y="-647640"/>
            <a:ext cx="12782520" cy="7505640"/>
          </a:xfrm>
          <a:prstGeom prst="rect">
            <a:avLst/>
          </a:prstGeom>
          <a:ln>
            <a:noFill/>
          </a:ln>
        </p:spPr>
      </p:pic>
      <p:sp>
        <p:nvSpPr>
          <p:cNvPr id="1287" name="CustomShape 6"/>
          <p:cNvSpPr/>
          <p:nvPr/>
        </p:nvSpPr>
        <p:spPr>
          <a:xfrm>
            <a:off x="5638680" y="0"/>
            <a:ext cx="592452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Arial"/>
              </a:rPr>
              <a:t>Қадыр Мырза Әлі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advTm="5000">
    <p:dissolv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TextShape 1"/>
          <p:cNvSpPr txBox="1"/>
          <p:nvPr/>
        </p:nvSpPr>
        <p:spPr>
          <a:xfrm>
            <a:off x="2588760" y="2514600"/>
            <a:ext cx="8915400" cy="226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86" name="TextShape 2"/>
          <p:cNvSpPr txBox="1"/>
          <p:nvPr/>
        </p:nvSpPr>
        <p:spPr>
          <a:xfrm>
            <a:off x="2588760" y="4776480"/>
            <a:ext cx="8915400" cy="112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187" name="Рисунок 3" descr=""/>
          <p:cNvPicPr/>
          <p:nvPr/>
        </p:nvPicPr>
        <p:blipFill>
          <a:blip r:embed="rId1"/>
          <a:srcRect l="344" t="199" r="455" b="-196"/>
          <a:stretch/>
        </p:blipFill>
        <p:spPr>
          <a:xfrm>
            <a:off x="136440" y="0"/>
            <a:ext cx="11846160" cy="6864480"/>
          </a:xfrm>
          <a:prstGeom prst="rect">
            <a:avLst/>
          </a:prstGeom>
          <a:ln>
            <a:noFill/>
          </a:ln>
        </p:spPr>
      </p:pic>
      <p:graphicFrame>
        <p:nvGraphicFramePr>
          <p:cNvPr id="1188" name="Table 3"/>
          <p:cNvGraphicFramePr/>
          <p:nvPr/>
        </p:nvGraphicFramePr>
        <p:xfrm>
          <a:off x="839880" y="487440"/>
          <a:ext cx="4898880" cy="5172120"/>
        </p:xfrm>
        <a:graphic>
          <a:graphicData uri="http://schemas.openxmlformats.org/drawingml/2006/table">
            <a:tbl>
              <a:tblPr/>
              <a:tblGrid>
                <a:gridCol w="4898880"/>
              </a:tblGrid>
              <a:tr h="517212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kk-KZ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Уважаемые педагоги и учащиеся !</a:t>
                      </a:r>
                      <a:endParaRPr b="0" lang="en-US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kk-KZ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Вашему вниманию представлены книжные новинки, пополнившие  фонд школьной библиотеки</a:t>
                      </a:r>
                      <a:endParaRPr b="0" lang="en-US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</a:tbl>
          </a:graphicData>
        </a:graphic>
      </p:graphicFrame>
    </p:spTree>
  </p:cSld>
  <p:transition spd="slow" advTm="5000">
    <p:dissolv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TextShape 1"/>
          <p:cNvSpPr txBox="1"/>
          <p:nvPr/>
        </p:nvSpPr>
        <p:spPr>
          <a:xfrm>
            <a:off x="2152440" y="-360"/>
            <a:ext cx="8915400" cy="76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Century Gothic"/>
              </a:rPr>
              <a:t>Произведения зарубежных авторов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89" name="TextShape 2"/>
          <p:cNvSpPr txBox="1"/>
          <p:nvPr/>
        </p:nvSpPr>
        <p:spPr>
          <a:xfrm>
            <a:off x="438120" y="4686120"/>
            <a:ext cx="3828960" cy="186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Лондон Д. Сердца трех.-Кокшетау: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,2020.-408 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0" name="TextShape 3"/>
          <p:cNvSpPr txBox="1"/>
          <p:nvPr/>
        </p:nvSpPr>
        <p:spPr>
          <a:xfrm>
            <a:off x="8058240" y="4952880"/>
            <a:ext cx="4362480" cy="1524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5000"/>
          </a:bodyPr>
          <a:p>
            <a:pPr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Лондон Д. Любовь к жизни. Белое безмолвие. Мексиканец.-Кокшетау: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,2020.-82 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1" name="CustomShape 4"/>
          <p:cNvSpPr/>
          <p:nvPr/>
        </p:nvSpPr>
        <p:spPr>
          <a:xfrm>
            <a:off x="3924360" y="666720"/>
            <a:ext cx="438156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Рид М. Всадник без головы.-Кокшетау: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,2020.-472с.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2" name="TextShape 5"/>
          <p:cNvSpPr txBox="1"/>
          <p:nvPr/>
        </p:nvSpPr>
        <p:spPr>
          <a:xfrm>
            <a:off x="2588760" y="2549160"/>
            <a:ext cx="4343400" cy="3352680"/>
          </a:xfrm>
          <a:prstGeom prst="rect">
            <a:avLst/>
          </a:prstGeom>
          <a:noFill/>
          <a:ln>
            <a:noFill/>
          </a:ln>
        </p:spPr>
      </p:sp>
      <p:sp>
        <p:nvSpPr>
          <p:cNvPr id="1293" name="TextShape 6"/>
          <p:cNvSpPr txBox="1"/>
          <p:nvPr/>
        </p:nvSpPr>
        <p:spPr>
          <a:xfrm>
            <a:off x="7167600" y="2546280"/>
            <a:ext cx="4338720" cy="3353040"/>
          </a:xfrm>
          <a:prstGeom prst="rect">
            <a:avLst/>
          </a:prstGeom>
          <a:noFill/>
          <a:ln>
            <a:noFill/>
          </a:ln>
        </p:spPr>
      </p:sp>
      <p:pic>
        <p:nvPicPr>
          <p:cNvPr id="1294" name="Picture 8" descr="C:\Users\я\Desktop\WhatsApp Image 2021-10-04 at 10.36.46(2).jpeg"/>
          <p:cNvPicPr/>
          <p:nvPr/>
        </p:nvPicPr>
        <p:blipFill>
          <a:blip r:embed="rId1"/>
          <a:stretch/>
        </p:blipFill>
        <p:spPr>
          <a:xfrm>
            <a:off x="0" y="-743040"/>
            <a:ext cx="12192120" cy="7601040"/>
          </a:xfrm>
          <a:prstGeom prst="rect">
            <a:avLst/>
          </a:prstGeom>
          <a:ln>
            <a:noFill/>
          </a:ln>
        </p:spPr>
      </p:pic>
      <p:sp>
        <p:nvSpPr>
          <p:cNvPr id="1295" name="CustomShape 7"/>
          <p:cNvSpPr/>
          <p:nvPr/>
        </p:nvSpPr>
        <p:spPr>
          <a:xfrm>
            <a:off x="3790800" y="-380880"/>
            <a:ext cx="65073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Arial"/>
              </a:rPr>
              <a:t>Қадыр Мырза Әлі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advTm="4000">
    <p:dissolv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TextShape 1"/>
          <p:cNvSpPr txBox="1"/>
          <p:nvPr/>
        </p:nvSpPr>
        <p:spPr>
          <a:xfrm>
            <a:off x="399960" y="4000680"/>
            <a:ext cx="3733920" cy="192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Оноре де Бальзак. Евгения Гранде 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,2020.-176с.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7" name="TextShape 2"/>
          <p:cNvSpPr txBox="1"/>
          <p:nvPr/>
        </p:nvSpPr>
        <p:spPr>
          <a:xfrm>
            <a:off x="8857800" y="4647960"/>
            <a:ext cx="3333960" cy="14475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3000"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Шекспир У.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Ромео и Джульетта. Гамлет 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,2016.-312с.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8" name="CustomShape 3"/>
          <p:cNvSpPr/>
          <p:nvPr/>
        </p:nvSpPr>
        <p:spPr>
          <a:xfrm>
            <a:off x="4229280" y="4762440"/>
            <a:ext cx="4381200" cy="131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Ги де Мопассан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Ожерелье.Пышка.Лунный свет 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,2020.-108с.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9" name="TextShape 4"/>
          <p:cNvSpPr txBox="1"/>
          <p:nvPr/>
        </p:nvSpPr>
        <p:spPr>
          <a:xfrm>
            <a:off x="2588760" y="2549160"/>
            <a:ext cx="4343400" cy="335268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TextShape 5"/>
          <p:cNvSpPr txBox="1"/>
          <p:nvPr/>
        </p:nvSpPr>
        <p:spPr>
          <a:xfrm>
            <a:off x="7167600" y="2546280"/>
            <a:ext cx="4338720" cy="3353040"/>
          </a:xfrm>
          <a:prstGeom prst="rect">
            <a:avLst/>
          </a:prstGeom>
          <a:noFill/>
          <a:ln>
            <a:noFill/>
          </a:ln>
        </p:spPr>
      </p:sp>
      <p:pic>
        <p:nvPicPr>
          <p:cNvPr id="1301" name="Picture 7" descr="C:\Users\я\Desktop\WhatsApp Image 2021-10-04 at 10.36.47.jpeg"/>
          <p:cNvPicPr/>
          <p:nvPr/>
        </p:nvPicPr>
        <p:blipFill>
          <a:blip r:embed="rId1"/>
          <a:stretch/>
        </p:blipFill>
        <p:spPr>
          <a:xfrm>
            <a:off x="0" y="-247680"/>
            <a:ext cx="12553920" cy="7105680"/>
          </a:xfrm>
          <a:prstGeom prst="rect">
            <a:avLst/>
          </a:prstGeom>
          <a:ln>
            <a:noFill/>
          </a:ln>
        </p:spPr>
      </p:pic>
      <p:sp>
        <p:nvSpPr>
          <p:cNvPr id="1302" name="CustomShape 6"/>
          <p:cNvSpPr/>
          <p:nvPr/>
        </p:nvSpPr>
        <p:spPr>
          <a:xfrm>
            <a:off x="6095880" y="0"/>
            <a:ext cx="60501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Arial"/>
              </a:rPr>
              <a:t>Қадыр Мырза Әлі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advTm="5000">
    <p:dissolv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extShape 1"/>
          <p:cNvSpPr txBox="1"/>
          <p:nvPr/>
        </p:nvSpPr>
        <p:spPr>
          <a:xfrm>
            <a:off x="1619280" y="228240"/>
            <a:ext cx="4914720" cy="1390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4000"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Уайлд О. 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Счастливый принц и другие сказки 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,2020.-78с.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4" name="TextShape 2"/>
          <p:cNvSpPr txBox="1"/>
          <p:nvPr/>
        </p:nvSpPr>
        <p:spPr>
          <a:xfrm>
            <a:off x="6781320" y="228240"/>
            <a:ext cx="5410440" cy="1428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7000"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Твен М.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Приключения Тома Сойера .-Кокшетау: Әлем</a:t>
            </a:r>
            <a:r>
              <a:rPr b="1" lang="en-US" sz="2000" spc="-1" strike="noStrike">
                <a:solidFill>
                  <a:srgbClr val="ff0000"/>
                </a:solidFill>
                <a:latin typeface="Century Gothic"/>
              </a:rPr>
              <a:t>book.kz</a:t>
            </a: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,2020.-242с.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5" name="TextShape 3"/>
          <p:cNvSpPr txBox="1"/>
          <p:nvPr/>
        </p:nvSpPr>
        <p:spPr>
          <a:xfrm>
            <a:off x="2588760" y="2549160"/>
            <a:ext cx="4343400" cy="3352680"/>
          </a:xfrm>
          <a:prstGeom prst="rect">
            <a:avLst/>
          </a:prstGeom>
          <a:noFill/>
          <a:ln>
            <a:noFill/>
          </a:ln>
        </p:spPr>
      </p:sp>
      <p:sp>
        <p:nvSpPr>
          <p:cNvPr id="1306" name="TextShape 4"/>
          <p:cNvSpPr txBox="1"/>
          <p:nvPr/>
        </p:nvSpPr>
        <p:spPr>
          <a:xfrm>
            <a:off x="7167600" y="2546280"/>
            <a:ext cx="4338720" cy="3353040"/>
          </a:xfrm>
          <a:prstGeom prst="rect">
            <a:avLst/>
          </a:prstGeom>
          <a:noFill/>
          <a:ln>
            <a:noFill/>
          </a:ln>
        </p:spPr>
      </p:sp>
      <p:pic>
        <p:nvPicPr>
          <p:cNvPr id="1307" name="Picture 6" descr="C:\Users\я\Desktop\WhatsApp Image 2021-10-04 at 10.36.46(3).jpeg"/>
          <p:cNvPicPr/>
          <p:nvPr/>
        </p:nvPicPr>
        <p:blipFill>
          <a:blip r:embed="rId1"/>
          <a:stretch/>
        </p:blipFill>
        <p:spPr>
          <a:xfrm>
            <a:off x="0" y="0"/>
            <a:ext cx="12192120" cy="7219800"/>
          </a:xfrm>
          <a:prstGeom prst="rect">
            <a:avLst/>
          </a:prstGeom>
          <a:ln>
            <a:noFill/>
          </a:ln>
        </p:spPr>
      </p:pic>
      <p:sp>
        <p:nvSpPr>
          <p:cNvPr id="1308" name="CustomShape 5"/>
          <p:cNvSpPr/>
          <p:nvPr/>
        </p:nvSpPr>
        <p:spPr>
          <a:xfrm>
            <a:off x="4095720" y="343080"/>
            <a:ext cx="466740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Arial"/>
              </a:rPr>
              <a:t>Қадыр Мырза Әлі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advTm="4000">
    <p:dissolv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TextShape 1"/>
          <p:cNvSpPr txBox="1"/>
          <p:nvPr/>
        </p:nvSpPr>
        <p:spPr>
          <a:xfrm>
            <a:off x="3123720" y="0"/>
            <a:ext cx="7410600" cy="838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kk-KZ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Познавательная литература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10" name="CustomShape 2"/>
          <p:cNvSpPr/>
          <p:nvPr/>
        </p:nvSpPr>
        <p:spPr>
          <a:xfrm>
            <a:off x="247680" y="4476600"/>
            <a:ext cx="3340080" cy="192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Джонни Болл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Магическая математика.- Алматы:Алматыкітап баспасы,2013.-94 с.,илл.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1" name="CustomShape 3"/>
          <p:cNvSpPr/>
          <p:nvPr/>
        </p:nvSpPr>
        <p:spPr>
          <a:xfrm>
            <a:off x="8096400" y="4514760"/>
            <a:ext cx="409572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Роберт Уинстон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Это элементарно!Занимательная химия .- Алматы:Алматыкітап баспасы,2012.-96 с.,илл.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2" name="CustomShape 4"/>
          <p:cNvSpPr/>
          <p:nvPr/>
        </p:nvSpPr>
        <p:spPr>
          <a:xfrm>
            <a:off x="3524400" y="4552920"/>
            <a:ext cx="4514760" cy="25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Справочник школьника 1-4 классы:Казахский язык.Русский язык.Математика.Природоведе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ние.-Алматы:Алматыкітап баспасы,2020.-616 с.,илл.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3" name="Picture 6" descr="C:\Users\я\Desktop\WhatsApp Image 2021-10-04 at 10.36.46.jpeg"/>
          <p:cNvPicPr/>
          <p:nvPr/>
        </p:nvPicPr>
        <p:blipFill>
          <a:blip r:embed="rId1"/>
          <a:stretch/>
        </p:blipFill>
        <p:spPr>
          <a:xfrm>
            <a:off x="19080" y="0"/>
            <a:ext cx="12173040" cy="6934320"/>
          </a:xfrm>
          <a:prstGeom prst="rect">
            <a:avLst/>
          </a:prstGeom>
          <a:ln>
            <a:noFill/>
          </a:ln>
        </p:spPr>
      </p:pic>
      <p:sp>
        <p:nvSpPr>
          <p:cNvPr id="1314" name="CustomShape 5"/>
          <p:cNvSpPr/>
          <p:nvPr/>
        </p:nvSpPr>
        <p:spPr>
          <a:xfrm>
            <a:off x="6629400" y="343080"/>
            <a:ext cx="533412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c00000"/>
                </a:solidFill>
                <a:latin typeface="Arial"/>
              </a:rPr>
              <a:t>Қадыр Мырза Әлі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5000">
    <p:dissolv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8913960" cy="731880"/>
          </a:xfrm>
          <a:prstGeom prst="rect">
            <a:avLst/>
          </a:prstGeom>
          <a:ln>
            <a:noFill/>
          </a:ln>
        </p:spPr>
      </p:pic>
      <p:sp>
        <p:nvSpPr>
          <p:cNvPr id="1316" name="TextShape 1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998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kk-KZ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Подготовила: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317" name="Рисунок 5" descr=""/>
          <p:cNvPicPr/>
          <p:nvPr/>
        </p:nvPicPr>
        <p:blipFill>
          <a:blip r:embed="rId2"/>
          <a:stretch/>
        </p:blipFill>
        <p:spPr>
          <a:xfrm>
            <a:off x="1639800" y="3063960"/>
            <a:ext cx="8912160" cy="730080"/>
          </a:xfrm>
          <a:prstGeom prst="rect">
            <a:avLst/>
          </a:prstGeom>
          <a:ln>
            <a:noFill/>
          </a:ln>
        </p:spPr>
      </p:pic>
      <p:sp>
        <p:nvSpPr>
          <p:cNvPr id="1318" name="CustomShape 2"/>
          <p:cNvSpPr/>
          <p:nvPr/>
        </p:nvSpPr>
        <p:spPr>
          <a:xfrm>
            <a:off x="3048120" y="2828880"/>
            <a:ext cx="6095880" cy="180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Молдахаликова Ж.Т.-завбиблиотекой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Основная средняя школа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№ 14 отдела образования города Костаная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0">
    <p:dissolv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CustomShape 1"/>
          <p:cNvSpPr/>
          <p:nvPr/>
        </p:nvSpPr>
        <p:spPr>
          <a:xfrm>
            <a:off x="5597640" y="2274840"/>
            <a:ext cx="6002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0" name="CustomShape 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1" name="CustomShape 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2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3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4" name="Рисунок 8" descr="WhatsApp Image 2021-09-27 at 11.58.21.jpeg"/>
          <p:cNvPicPr/>
          <p:nvPr/>
        </p:nvPicPr>
        <p:blipFill>
          <a:blip r:embed="rId1"/>
          <a:stretch/>
        </p:blipFill>
        <p:spPr>
          <a:xfrm>
            <a:off x="1733400" y="2914560"/>
            <a:ext cx="3067200" cy="3372120"/>
          </a:xfrm>
          <a:prstGeom prst="rect">
            <a:avLst/>
          </a:prstGeom>
          <a:ln>
            <a:noFill/>
          </a:ln>
        </p:spPr>
      </p:pic>
      <p:pic>
        <p:nvPicPr>
          <p:cNvPr id="1195" name="Рисунок 9" descr="WhatsApp Image 2021-09-27 at 11.58.21(1).jpeg"/>
          <p:cNvPicPr/>
          <p:nvPr/>
        </p:nvPicPr>
        <p:blipFill>
          <a:blip r:embed="rId2"/>
          <a:stretch/>
        </p:blipFill>
        <p:spPr>
          <a:xfrm>
            <a:off x="7281720" y="2876400"/>
            <a:ext cx="2928960" cy="3638880"/>
          </a:xfrm>
          <a:prstGeom prst="rect">
            <a:avLst/>
          </a:prstGeom>
          <a:ln>
            <a:noFill/>
          </a:ln>
        </p:spPr>
      </p:pic>
      <p:sp>
        <p:nvSpPr>
          <p:cNvPr id="1196" name="TextShape 6"/>
          <p:cNvSpPr txBox="1"/>
          <p:nvPr/>
        </p:nvSpPr>
        <p:spPr>
          <a:xfrm>
            <a:off x="6419520" y="895320"/>
            <a:ext cx="5429160" cy="140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/>
            <a:r>
              <a:rPr b="1" lang="en-US" sz="2400" spc="-1" strike="noStrike">
                <a:solidFill>
                  <a:srgbClr val="262626"/>
                </a:solidFill>
                <a:latin typeface="Century Gothic"/>
              </a:rPr>
              <a:t>Jenny Doley, Virginia Evans</a:t>
            </a:r>
            <a:br/>
            <a:r>
              <a:rPr b="1" lang="en-US" sz="2400" spc="-1" strike="noStrike">
                <a:solidFill>
                  <a:srgbClr val="262626"/>
                </a:solidFill>
                <a:latin typeface="Century Gothic"/>
              </a:rPr>
              <a:t>Smiles: Teachers Book/ Jenny Doley, Virginia Evans.-Almaty:Express Pablishing,2021.-157p.</a:t>
            </a:r>
            <a:endParaRPr b="0" lang="en-US" sz="24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97" name="CustomShape 7"/>
          <p:cNvSpPr/>
          <p:nvPr/>
        </p:nvSpPr>
        <p:spPr>
          <a:xfrm>
            <a:off x="1390680" y="819000"/>
            <a:ext cx="4781520" cy="192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Jenny Doley, Virginia Evans</a:t>
            </a:r>
            <a:br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English Language : Story Cards/ Jenny Doley, Virginia Evans.-Almaty:Express Pablishing, 2021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8" name="CustomShape 8"/>
          <p:cNvSpPr/>
          <p:nvPr/>
        </p:nvSpPr>
        <p:spPr>
          <a:xfrm>
            <a:off x="3314880" y="0"/>
            <a:ext cx="65340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kk-KZ" sz="3600" spc="-1" strike="noStrike">
                <a:solidFill>
                  <a:srgbClr val="ff0000"/>
                </a:solidFill>
                <a:latin typeface="Arial"/>
              </a:rPr>
              <a:t>В помощь учителю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6000">
    <p:dissolv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CustomShape 1"/>
          <p:cNvSpPr/>
          <p:nvPr/>
        </p:nvSpPr>
        <p:spPr>
          <a:xfrm>
            <a:off x="1219320" y="4267080"/>
            <a:ext cx="5448240" cy="19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Jenny Doley, Virginia Evans</a:t>
            </a:r>
            <a:br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English Language :Interactive Software/ Jenny Doley, Virginia Evans.-Almaty:Express Pablishing, 2021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0" name="CustomShape 2"/>
          <p:cNvSpPr/>
          <p:nvPr/>
        </p:nvSpPr>
        <p:spPr>
          <a:xfrm>
            <a:off x="5600880" y="476280"/>
            <a:ext cx="6190920" cy="35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JennyDoley,VirginiaEvans</a:t>
            </a:r>
            <a:br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English Language : Teachers Multimedia Resource Pack CD-ROM/ Jenny Doley, Virginia Evans.-Almaty:Express Pablishing, 2021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entury Gothic"/>
              </a:rPr>
              <a:t> </a:t>
            </a:r>
            <a:br/>
            <a:br/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1" name="Picture 2" descr="C:\Users\я\Desktop\новинки\IMG_20210125_112205.jpg"/>
          <p:cNvPicPr/>
          <p:nvPr/>
        </p:nvPicPr>
        <p:blipFill>
          <a:blip r:embed="rId1"/>
          <a:stretch/>
        </p:blipFill>
        <p:spPr>
          <a:xfrm>
            <a:off x="-9167760" y="-63915840"/>
            <a:ext cx="3871800" cy="6175440"/>
          </a:xfrm>
          <a:prstGeom prst="rect">
            <a:avLst/>
          </a:prstGeom>
          <a:ln>
            <a:noFill/>
          </a:ln>
        </p:spPr>
      </p:pic>
      <p:pic>
        <p:nvPicPr>
          <p:cNvPr id="1202" name="Рисунок 5" descr="WhatsApp Image 2021-09-27 at 11.58.20.jpeg"/>
          <p:cNvPicPr/>
          <p:nvPr/>
        </p:nvPicPr>
        <p:blipFill>
          <a:blip r:embed="rId2"/>
          <a:stretch/>
        </p:blipFill>
        <p:spPr>
          <a:xfrm>
            <a:off x="1825560" y="304920"/>
            <a:ext cx="2536920" cy="3619440"/>
          </a:xfrm>
          <a:prstGeom prst="rect">
            <a:avLst/>
          </a:prstGeom>
          <a:ln>
            <a:noFill/>
          </a:ln>
        </p:spPr>
      </p:pic>
      <p:pic>
        <p:nvPicPr>
          <p:cNvPr id="1203" name="Рисунок 6" descr="WhatsApp Image 2021-09-27 at 12.13.57.jpeg"/>
          <p:cNvPicPr/>
          <p:nvPr/>
        </p:nvPicPr>
        <p:blipFill>
          <a:blip r:embed="rId3"/>
          <a:stretch/>
        </p:blipFill>
        <p:spPr>
          <a:xfrm>
            <a:off x="7969320" y="3029040"/>
            <a:ext cx="2660760" cy="3581280"/>
          </a:xfrm>
          <a:prstGeom prst="rect">
            <a:avLst/>
          </a:prstGeom>
          <a:ln>
            <a:noFill/>
          </a:ln>
        </p:spPr>
      </p:pic>
      <p:sp>
        <p:nvSpPr>
          <p:cNvPr id="1204" name="CustomShape 3"/>
          <p:cNvSpPr/>
          <p:nvPr/>
        </p:nvSpPr>
        <p:spPr>
          <a:xfrm>
            <a:off x="6039000" y="247680"/>
            <a:ext cx="503856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ff0000"/>
                </a:solidFill>
                <a:latin typeface="Arial"/>
              </a:rPr>
              <a:t>В помощь учителю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3000">
    <p:dissolv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TextShape 1"/>
          <p:cNvSpPr txBox="1"/>
          <p:nvPr/>
        </p:nvSpPr>
        <p:spPr>
          <a:xfrm>
            <a:off x="1181160" y="3981600"/>
            <a:ext cx="5276880" cy="2419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Акпаева А.Б.     Математика</a:t>
            </a:r>
            <a:r>
              <a:rPr b="1" lang="en-US" sz="2400" spc="-1" strike="noStrike">
                <a:solidFill>
                  <a:srgbClr val="ff0000"/>
                </a:solidFill>
                <a:latin typeface="Century Gothic"/>
              </a:rPr>
              <a:t>[</a:t>
            </a: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Электронный</a:t>
            </a:r>
            <a:r>
              <a:rPr b="1" lang="en-US" sz="2400" spc="-1" strike="noStrike">
                <a:solidFill>
                  <a:srgbClr val="ff0000"/>
                </a:solidFill>
                <a:latin typeface="Century Gothic"/>
              </a:rPr>
              <a:t>]</a:t>
            </a: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: методическое руководство для учителей 1 класса.-</a:t>
            </a:r>
            <a:r>
              <a:rPr b="1" lang="ru-RU" sz="2400" spc="-1" strike="noStrike">
                <a:solidFill>
                  <a:srgbClr val="ff0000"/>
                </a:solidFill>
                <a:latin typeface="Century Gothic"/>
              </a:rPr>
              <a:t> Алматы: Алматы</a:t>
            </a: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кітап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6" name="TextShape 2"/>
          <p:cNvSpPr txBox="1"/>
          <p:nvPr/>
        </p:nvSpPr>
        <p:spPr>
          <a:xfrm>
            <a:off x="5943240" y="1257480"/>
            <a:ext cx="6248520" cy="2247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Турмашева Б.К.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Познание мира </a:t>
            </a:r>
            <a:r>
              <a:rPr b="1" lang="en-US" sz="2400" spc="-1" strike="noStrike">
                <a:solidFill>
                  <a:srgbClr val="ff0000"/>
                </a:solidFill>
                <a:latin typeface="Century Gothic"/>
              </a:rPr>
              <a:t>[</a:t>
            </a: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Электронный</a:t>
            </a:r>
            <a:r>
              <a:rPr b="1" lang="en-US" sz="2400" spc="-1" strike="noStrike">
                <a:solidFill>
                  <a:srgbClr val="ff0000"/>
                </a:solidFill>
                <a:latin typeface="Century Gothic"/>
              </a:rPr>
              <a:t>]</a:t>
            </a: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: методическое руководство для учителей 1 класса.-</a:t>
            </a:r>
            <a:r>
              <a:rPr b="1" lang="ru-RU" sz="2400" spc="-1" strike="noStrike">
                <a:solidFill>
                  <a:srgbClr val="ff0000"/>
                </a:solidFill>
                <a:latin typeface="Century Gothic"/>
              </a:rPr>
              <a:t> Алматы: Алматы</a:t>
            </a:r>
            <a:r>
              <a:rPr b="1" lang="kk-KZ" sz="2400" spc="-1" strike="noStrike">
                <a:solidFill>
                  <a:srgbClr val="ff0000"/>
                </a:solidFill>
                <a:latin typeface="Century Gothic"/>
              </a:rPr>
              <a:t>кітап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207" name="Содержимое 6" descr="WhatsApp Image 2021-09-27 at 11.58.23.jpeg"/>
          <p:cNvPicPr/>
          <p:nvPr/>
        </p:nvPicPr>
        <p:blipFill>
          <a:blip r:embed="rId1"/>
          <a:stretch/>
        </p:blipFill>
        <p:spPr>
          <a:xfrm>
            <a:off x="1542960" y="1104840"/>
            <a:ext cx="4013280" cy="3143160"/>
          </a:xfrm>
          <a:prstGeom prst="rect">
            <a:avLst/>
          </a:prstGeom>
          <a:ln>
            <a:noFill/>
          </a:ln>
        </p:spPr>
      </p:pic>
      <p:pic>
        <p:nvPicPr>
          <p:cNvPr id="1208" name="Содержимое 8" descr="WhatsApp Image 2021-09-27 at 11.58.23(1).jpeg"/>
          <p:cNvPicPr/>
          <p:nvPr/>
        </p:nvPicPr>
        <p:blipFill>
          <a:blip r:embed="rId2"/>
          <a:stretch/>
        </p:blipFill>
        <p:spPr>
          <a:xfrm>
            <a:off x="7299360" y="3162240"/>
            <a:ext cx="3882960" cy="3355920"/>
          </a:xfrm>
          <a:prstGeom prst="rect">
            <a:avLst/>
          </a:prstGeom>
          <a:ln>
            <a:noFill/>
          </a:ln>
        </p:spPr>
      </p:pic>
      <p:sp>
        <p:nvSpPr>
          <p:cNvPr id="1209" name="CustomShape 3"/>
          <p:cNvSpPr/>
          <p:nvPr/>
        </p:nvSpPr>
        <p:spPr>
          <a:xfrm>
            <a:off x="2838600" y="304920"/>
            <a:ext cx="70754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ff0000"/>
                </a:solidFill>
                <a:latin typeface="Arial"/>
              </a:rPr>
              <a:t>В помощь учителю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 advTm="3000">
    <p:dissolv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TextShape 1"/>
          <p:cNvSpPr txBox="1"/>
          <p:nvPr/>
        </p:nvSpPr>
        <p:spPr>
          <a:xfrm>
            <a:off x="6057720" y="1142640"/>
            <a:ext cx="6134040" cy="1314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6000"/>
          </a:bodyPr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1" lang="kk-KZ" sz="2400" spc="-1" strike="noStrike">
                <a:solidFill>
                  <a:srgbClr val="000000"/>
                </a:solidFill>
                <a:latin typeface="Arial"/>
                <a:ea typeface="Arial"/>
              </a:rPr>
              <a:t>Хазимова А.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1" lang="kk-KZ" sz="2400" spc="-1" strike="noStrike">
                <a:solidFill>
                  <a:srgbClr val="000000"/>
                </a:solidFill>
                <a:latin typeface="Arial"/>
                <a:ea typeface="Arial"/>
              </a:rPr>
              <a:t>Қазақ тілі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[</a:t>
            </a:r>
            <a:r>
              <a:rPr b="1" lang="kk-KZ" sz="2400" spc="-1" strike="noStrike">
                <a:solidFill>
                  <a:srgbClr val="000000"/>
                </a:solidFill>
                <a:latin typeface="Arial"/>
                <a:ea typeface="Arial"/>
              </a:rPr>
              <a:t>Электронный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]</a:t>
            </a:r>
            <a:r>
              <a:rPr b="1" lang="kk-KZ" sz="2400" spc="-1" strike="noStrike">
                <a:solidFill>
                  <a:srgbClr val="000000"/>
                </a:solidFill>
                <a:latin typeface="Arial"/>
                <a:ea typeface="Arial"/>
              </a:rPr>
              <a:t>: әдістемелік нұсқау 1 сынып мұғалімдеріне арналған</a:t>
            </a:r>
            <a:r>
              <a:rPr b="1" lang="kk-KZ" sz="2400" spc="-1" strike="noStrike">
                <a:solidFill>
                  <a:srgbClr val="000000"/>
                </a:solidFill>
                <a:latin typeface="Century Gothic"/>
              </a:rPr>
              <a:t> .-</a:t>
            </a: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 Алматы: Алматы</a:t>
            </a:r>
            <a:r>
              <a:rPr b="1" lang="kk-KZ" sz="2400" spc="-1" strike="noStrike">
                <a:solidFill>
                  <a:srgbClr val="000000"/>
                </a:solidFill>
                <a:latin typeface="Century Gothic"/>
              </a:rPr>
              <a:t>кітап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211" name="Содержимое 4" descr="WhatsApp Image 2021-09-27 at 11.58.22.jpeg"/>
          <p:cNvPicPr/>
          <p:nvPr/>
        </p:nvPicPr>
        <p:blipFill>
          <a:blip r:embed="rId1"/>
          <a:stretch/>
        </p:blipFill>
        <p:spPr>
          <a:xfrm>
            <a:off x="961920" y="1066680"/>
            <a:ext cx="4181760" cy="3429000"/>
          </a:xfrm>
          <a:prstGeom prst="rect">
            <a:avLst/>
          </a:prstGeom>
          <a:ln>
            <a:noFill/>
          </a:ln>
        </p:spPr>
      </p:pic>
      <p:pic>
        <p:nvPicPr>
          <p:cNvPr id="1212" name="Рисунок 5" descr="WhatsApp Image 2021-09-27 at 11.58.22(2).jpeg"/>
          <p:cNvPicPr/>
          <p:nvPr/>
        </p:nvPicPr>
        <p:blipFill>
          <a:blip r:embed="rId2"/>
          <a:stretch/>
        </p:blipFill>
        <p:spPr>
          <a:xfrm>
            <a:off x="7448400" y="2705040"/>
            <a:ext cx="4096080" cy="3867120"/>
          </a:xfrm>
          <a:prstGeom prst="rect">
            <a:avLst/>
          </a:prstGeom>
          <a:ln>
            <a:noFill/>
          </a:ln>
        </p:spPr>
      </p:pic>
      <p:sp>
        <p:nvSpPr>
          <p:cNvPr id="1213" name="CustomShape 2"/>
          <p:cNvSpPr/>
          <p:nvPr/>
        </p:nvSpPr>
        <p:spPr>
          <a:xfrm>
            <a:off x="4210200" y="343080"/>
            <a:ext cx="497196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600" spc="-1" strike="noStrike">
                <a:solidFill>
                  <a:srgbClr val="ff0000"/>
                </a:solidFill>
                <a:latin typeface="Arial"/>
              </a:rPr>
              <a:t>В помощь учителю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4" name="CustomShape 3"/>
          <p:cNvSpPr/>
          <p:nvPr/>
        </p:nvSpPr>
        <p:spPr>
          <a:xfrm>
            <a:off x="895320" y="4743360"/>
            <a:ext cx="6267600" cy="192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2400" spc="-1" strike="noStrike">
                <a:solidFill>
                  <a:srgbClr val="000000"/>
                </a:solidFill>
                <a:latin typeface="Arial"/>
              </a:rPr>
              <a:t>Аймагамбетова М.М.   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kk-KZ" sz="2400" spc="-1" strike="noStrike">
                <a:solidFill>
                  <a:srgbClr val="000000"/>
                </a:solidFill>
                <a:latin typeface="Arial"/>
              </a:rPr>
              <a:t>Букварь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[</a:t>
            </a:r>
            <a:r>
              <a:rPr b="1" lang="kk-KZ" sz="2400" spc="-1" strike="noStrike">
                <a:solidFill>
                  <a:srgbClr val="000000"/>
                </a:solidFill>
                <a:latin typeface="Arial"/>
              </a:rPr>
              <a:t>Электронный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]</a:t>
            </a:r>
            <a:r>
              <a:rPr b="1" lang="kk-KZ" sz="2400" spc="-1" strike="noStrike">
                <a:solidFill>
                  <a:srgbClr val="000000"/>
                </a:solidFill>
                <a:latin typeface="Arial"/>
              </a:rPr>
              <a:t>: методическое руководство для учителей 1 класса.-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Алматы: Алматы</a:t>
            </a:r>
            <a:r>
              <a:rPr b="1" lang="kk-KZ" sz="2400" spc="-1" strike="noStrike">
                <a:solidFill>
                  <a:srgbClr val="000000"/>
                </a:solidFill>
                <a:latin typeface="Arial"/>
              </a:rPr>
              <a:t>кітап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4000">
    <p:dissolv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TextShape 1"/>
          <p:cNvSpPr txBox="1"/>
          <p:nvPr/>
        </p:nvSpPr>
        <p:spPr>
          <a:xfrm>
            <a:off x="933480" y="4247640"/>
            <a:ext cx="5829120" cy="2133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/>
            <a:r>
              <a:rPr b="1" lang="kk-KZ" sz="2400" spc="-1" strike="noStrike">
                <a:solidFill>
                  <a:srgbClr val="262626"/>
                </a:solidFill>
                <a:latin typeface="Century Gothic"/>
              </a:rPr>
              <a:t>Сагимбаева А.Е.</a:t>
            </a: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 Цифровая грамотность</a:t>
            </a:r>
            <a:r>
              <a:rPr b="1" lang="en-US" sz="2400" spc="-1" strike="noStrike">
                <a:solidFill>
                  <a:srgbClr val="262626"/>
                </a:solidFill>
                <a:latin typeface="Century Gothic"/>
              </a:rPr>
              <a:t>[</a:t>
            </a: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Электронный </a:t>
            </a:r>
            <a:r>
              <a:rPr b="1" lang="en-US" sz="2400" spc="-1" strike="noStrike">
                <a:solidFill>
                  <a:srgbClr val="262626"/>
                </a:solidFill>
                <a:latin typeface="Century Gothic"/>
              </a:rPr>
              <a:t>]</a:t>
            </a: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: методическое рук-во для учителя 1 класса / А.Е.Сагимбаева.-Алматы: Алматыкітап,2021</a:t>
            </a:r>
            <a:endParaRPr b="0" lang="en-US" sz="2400" spc="-1" strike="noStrike">
              <a:solidFill>
                <a:srgbClr val="262626"/>
              </a:solidFill>
              <a:latin typeface="Century Gothic"/>
            </a:endParaRPr>
          </a:p>
        </p:txBody>
      </p:sp>
      <p:pic>
        <p:nvPicPr>
          <p:cNvPr id="1216" name="Содержимое 5" descr="WhatsApp Image 2021-09-27 at 11.58.22(1).jpeg"/>
          <p:cNvPicPr/>
          <p:nvPr/>
        </p:nvPicPr>
        <p:blipFill>
          <a:blip r:embed="rId1"/>
          <a:stretch/>
        </p:blipFill>
        <p:spPr>
          <a:xfrm>
            <a:off x="990720" y="685800"/>
            <a:ext cx="4646520" cy="3124080"/>
          </a:xfrm>
          <a:prstGeom prst="rect">
            <a:avLst/>
          </a:prstGeom>
          <a:ln>
            <a:noFill/>
          </a:ln>
        </p:spPr>
      </p:pic>
      <p:pic>
        <p:nvPicPr>
          <p:cNvPr id="1217" name="Содержимое 7" descr="WhatsApp Image 2021-09-27 at 11.58.21(3).jpeg"/>
          <p:cNvPicPr/>
          <p:nvPr/>
        </p:nvPicPr>
        <p:blipFill>
          <a:blip r:embed="rId2"/>
          <a:stretch/>
        </p:blipFill>
        <p:spPr>
          <a:xfrm>
            <a:off x="7048440" y="3219480"/>
            <a:ext cx="4514760" cy="3048120"/>
          </a:xfrm>
          <a:prstGeom prst="rect">
            <a:avLst/>
          </a:prstGeom>
          <a:ln>
            <a:noFill/>
          </a:ln>
        </p:spPr>
      </p:pic>
      <p:sp>
        <p:nvSpPr>
          <p:cNvPr id="1218" name="CustomShape 2"/>
          <p:cNvSpPr/>
          <p:nvPr/>
        </p:nvSpPr>
        <p:spPr>
          <a:xfrm>
            <a:off x="6419880" y="952560"/>
            <a:ext cx="5486400" cy="192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Кадиркулов Р. А. Цифровая грамотность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[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Электронный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]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: методическое рук-во для учителя 3 класса / Р.А. Кадиркулов.-Алматы: Алматыкітап,2021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9" name="CustomShape 3"/>
          <p:cNvSpPr/>
          <p:nvPr/>
        </p:nvSpPr>
        <p:spPr>
          <a:xfrm>
            <a:off x="4362480" y="0"/>
            <a:ext cx="528624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kk-KZ" sz="3200" spc="-1" strike="noStrike">
                <a:solidFill>
                  <a:srgbClr val="ff0000"/>
                </a:solidFill>
                <a:latin typeface="Arial"/>
              </a:rPr>
              <a:t>В помощь учителю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4000">
    <p:dissolv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TextShape 1"/>
          <p:cNvSpPr txBox="1"/>
          <p:nvPr/>
        </p:nvSpPr>
        <p:spPr>
          <a:xfrm>
            <a:off x="341640" y="5657760"/>
            <a:ext cx="4592520" cy="120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/>
            <a:br/>
            <a:br/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21" name="TextShape 2"/>
          <p:cNvSpPr txBox="1"/>
          <p:nvPr/>
        </p:nvSpPr>
        <p:spPr>
          <a:xfrm>
            <a:off x="6267240" y="4457520"/>
            <a:ext cx="5924520" cy="215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just">
              <a:spcBef>
                <a:spcPts val="9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Салгараева Г.А.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spcBef>
                <a:spcPts val="9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Информатика: методическое рук-во для учителя 8 класса / Г.А. Салгараева.- Нур-Султан: Арман –ПВ,2021.-92с.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998"/>
              </a:spcBef>
            </a:pP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222" name="Рисунок 7" descr="WhatsApp Image 2021-09-27 at 11.58.21(4).jpeg"/>
          <p:cNvPicPr/>
          <p:nvPr/>
        </p:nvPicPr>
        <p:blipFill>
          <a:blip r:embed="rId1"/>
          <a:stretch/>
        </p:blipFill>
        <p:spPr>
          <a:xfrm>
            <a:off x="1339920" y="247680"/>
            <a:ext cx="3041640" cy="4038480"/>
          </a:xfrm>
          <a:prstGeom prst="rect">
            <a:avLst/>
          </a:prstGeom>
          <a:ln>
            <a:noFill/>
          </a:ln>
        </p:spPr>
      </p:pic>
      <p:pic>
        <p:nvPicPr>
          <p:cNvPr id="1223" name="Рисунок 8" descr="WhatsApp Image 2021-09-27 at 11.58.21(2).jpeg"/>
          <p:cNvPicPr/>
          <p:nvPr/>
        </p:nvPicPr>
        <p:blipFill>
          <a:blip r:embed="rId2"/>
          <a:stretch/>
        </p:blipFill>
        <p:spPr>
          <a:xfrm>
            <a:off x="8744040" y="285840"/>
            <a:ext cx="2933640" cy="3886200"/>
          </a:xfrm>
          <a:prstGeom prst="rect">
            <a:avLst/>
          </a:prstGeom>
          <a:ln>
            <a:noFill/>
          </a:ln>
        </p:spPr>
      </p:pic>
      <p:sp>
        <p:nvSpPr>
          <p:cNvPr id="1224" name="CustomShape 3"/>
          <p:cNvSpPr/>
          <p:nvPr/>
        </p:nvSpPr>
        <p:spPr>
          <a:xfrm>
            <a:off x="457200" y="4362480"/>
            <a:ext cx="5410080" cy="192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Салгараева Г.А.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Информатика: методическое рук-во для учителя 7 класса / Г.А. Салгараева.- Нур-Султан: Арман –ПВ,2021.-104 с.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5" name="CustomShape 4"/>
          <p:cNvSpPr/>
          <p:nvPr/>
        </p:nvSpPr>
        <p:spPr>
          <a:xfrm>
            <a:off x="5105520" y="952560"/>
            <a:ext cx="290988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kk-KZ" sz="3600" spc="-1" strike="noStrike">
                <a:solidFill>
                  <a:srgbClr val="ff0000"/>
                </a:solidFill>
                <a:latin typeface="Arial"/>
              </a:rPr>
              <a:t>В помощь учителю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4000">
    <p:dissolv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TextShape 1"/>
          <p:cNvSpPr txBox="1"/>
          <p:nvPr/>
        </p:nvSpPr>
        <p:spPr>
          <a:xfrm>
            <a:off x="304920" y="7124760"/>
            <a:ext cx="3790800" cy="398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sp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27" name="TextShape 2"/>
          <p:cNvSpPr txBox="1"/>
          <p:nvPr/>
        </p:nvSpPr>
        <p:spPr>
          <a:xfrm>
            <a:off x="4285800" y="3619080"/>
            <a:ext cx="3372120" cy="2343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spcBef>
                <a:spcPts val="998"/>
              </a:spcBef>
            </a:pPr>
            <a:r>
              <a:rPr b="1" lang="kk-KZ" sz="2000" spc="-1" strike="noStrike">
                <a:solidFill>
                  <a:srgbClr val="ff0000"/>
                </a:solidFill>
                <a:latin typeface="Century Gothic"/>
              </a:rPr>
              <a:t>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8" name="TextShape 3"/>
          <p:cNvSpPr txBox="1"/>
          <p:nvPr/>
        </p:nvSpPr>
        <p:spPr>
          <a:xfrm>
            <a:off x="8096040" y="1428840"/>
            <a:ext cx="3524040" cy="4743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 algn="just">
              <a:spcBef>
                <a:spcPts val="998"/>
              </a:spcBef>
            </a:pPr>
            <a:r>
              <a:rPr b="1" lang="ru-RU" sz="2400" spc="-1" strike="noStrike">
                <a:solidFill>
                  <a:srgbClr val="002060"/>
                </a:solidFill>
                <a:latin typeface="Century Gothic"/>
              </a:rPr>
              <a:t>Эпопея "Путь Абая" известного советского писателя лауреата Ленинской премии М. Ауэзова (1897–1961) посвящена жизни и творчеству великого казахского поэта и просветителя Абая Кунанбаева.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9" name="TextShape 4"/>
          <p:cNvSpPr txBox="1"/>
          <p:nvPr/>
        </p:nvSpPr>
        <p:spPr>
          <a:xfrm rot="10800000">
            <a:off x="6931800" y="7867800"/>
            <a:ext cx="1579320" cy="533520"/>
          </a:xfrm>
          <a:prstGeom prst="rect">
            <a:avLst/>
          </a:prstGeom>
          <a:noFill/>
          <a:ln>
            <a:noFill/>
          </a:ln>
        </p:spPr>
      </p:sp>
      <p:sp>
        <p:nvSpPr>
          <p:cNvPr id="1230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1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2" name="Picture 14" descr="C:\Users\я\Desktop\WhatsApp Image 2021-09-29 at 11.06.33.jpeg"/>
          <p:cNvPicPr/>
          <p:nvPr/>
        </p:nvPicPr>
        <p:blipFill>
          <a:blip r:embed="rId1"/>
          <a:stretch/>
        </p:blipFill>
        <p:spPr>
          <a:xfrm>
            <a:off x="1409760" y="990720"/>
            <a:ext cx="6153120" cy="5410080"/>
          </a:xfrm>
          <a:prstGeom prst="rect">
            <a:avLst/>
          </a:prstGeom>
          <a:ln>
            <a:noFill/>
          </a:ln>
        </p:spPr>
      </p:pic>
    </p:spTree>
  </p:cSld>
  <p:transition advTm="5000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2020-10-30T11:08:05Z</dcterms:created>
  <dc:creator>пк</dc:creator>
  <dc:description/>
  <dc:language>en-US</dc:language>
  <cp:lastModifiedBy>я</cp:lastModifiedBy>
  <dcterms:modified xsi:type="dcterms:W3CDTF">2021-10-13T12:39:26Z</dcterms:modified>
  <cp:revision>333</cp:revision>
  <dc:subject/>
  <dc:title>Презентация PowerPoint</dc:title>
</cp:coreProperties>
</file>